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7" r:id="rId7"/>
    <p:sldId id="263" r:id="rId8"/>
    <p:sldId id="264" r:id="rId9"/>
    <p:sldId id="265" r:id="rId10"/>
    <p:sldId id="266" r:id="rId11"/>
    <p:sldId id="272" r:id="rId12"/>
    <p:sldId id="268" r:id="rId13"/>
    <p:sldId id="269" r:id="rId14"/>
    <p:sldId id="270" r:id="rId15"/>
    <p:sldId id="271" r:id="rId16"/>
    <p:sldId id="273" r:id="rId17"/>
    <p:sldId id="274" r:id="rId18"/>
  </p:sldIdLst>
  <p:sldSz cx="12192000" cy="6858000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Roboto" charset="0"/>
      <p:regular r:id="rId24"/>
      <p:bold r:id="rId25"/>
      <p:italic r:id="rId26"/>
      <p:boldItalic r:id="rId27"/>
    </p:embeddedFont>
    <p:embeddedFont>
      <p:font typeface="Roboto Light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jbgP7VFuY5gYpnmQeXnOEVsYtf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AB9E"/>
    <a:srgbClr val="AA4A9C"/>
    <a:srgbClr val="BC4C2E"/>
    <a:srgbClr val="AB2121"/>
    <a:srgbClr val="C42626"/>
    <a:srgbClr val="D81CDC"/>
    <a:srgbClr val="4BA997"/>
    <a:srgbClr val="1784B5"/>
    <a:srgbClr val="167CAA"/>
    <a:srgbClr val="1577A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29" autoAdjust="0"/>
    <p:restoredTop sz="96625" autoAdjust="0"/>
  </p:normalViewPr>
  <p:slideViewPr>
    <p:cSldViewPr>
      <p:cViewPr>
        <p:scale>
          <a:sx n="59" d="100"/>
          <a:sy n="59" d="100"/>
        </p:scale>
        <p:origin x="-1280" y="-2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003931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952817fa5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2" name="Google Shape;492;g952817fa5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2" name="Google Shape;5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8" name="Google Shape;57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2" name="Google Shape;2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5" name="Google Shape;4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3" name="Google Shape;3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4" name="Google Shape;3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06">
  <p:cSld name="Layout 06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body" idx="1"/>
          </p:nvPr>
        </p:nvSpPr>
        <p:spPr>
          <a:xfrm>
            <a:off x="609601" y="1796820"/>
            <a:ext cx="10972800" cy="86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 b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B3B"/>
              </a:buClr>
              <a:buSzPts val="1500"/>
              <a:buNone/>
              <a:defRPr sz="1500">
                <a:solidFill>
                  <a:srgbClr val="3B3B3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B3B"/>
              </a:buClr>
              <a:buSzPts val="2000"/>
              <a:buNone/>
              <a:defRPr>
                <a:solidFill>
                  <a:srgbClr val="3B3B3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B3B"/>
              </a:buClr>
              <a:buSzPts val="1800"/>
              <a:buNone/>
              <a:defRPr>
                <a:solidFill>
                  <a:srgbClr val="3B3B3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B3B"/>
              </a:buClr>
              <a:buSzPts val="1800"/>
              <a:buNone/>
              <a:defRPr>
                <a:solidFill>
                  <a:srgbClr val="3B3B3B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2"/>
          </p:nvPr>
        </p:nvSpPr>
        <p:spPr>
          <a:xfrm>
            <a:off x="609561" y="346032"/>
            <a:ext cx="10972879" cy="463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484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33"/>
              <a:buChar char="•"/>
              <a:defRPr sz="29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3"/>
          </p:nvPr>
        </p:nvSpPr>
        <p:spPr>
          <a:xfrm>
            <a:off x="609164" y="836712"/>
            <a:ext cx="10972879" cy="463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/>
          <p:nvPr/>
        </p:nvSpPr>
        <p:spPr>
          <a:xfrm>
            <a:off x="0" y="3429000"/>
            <a:ext cx="12192000" cy="302433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pos="5760">
          <p15:clr>
            <a:srgbClr val="FBAE40"/>
          </p15:clr>
        </p15:guide>
        <p15:guide id="2" orient="horz" pos="32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ό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http://ilearn.institute/openeclass/courses/PMS2019120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jpe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slide" Target="slide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hyperlink" Target="https://padlet.com/ysdctc/mrp2067qn9sujl8l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photodentro.edu.gr/v/item/ds/8521/1023" TargetMode="External"/><Relationship Id="rId13" Type="http://schemas.openxmlformats.org/officeDocument/2006/relationships/slide" Target="slide3.xml"/><Relationship Id="rId3" Type="http://schemas.openxmlformats.org/officeDocument/2006/relationships/image" Target="../media/image18.png"/><Relationship Id="rId7" Type="http://schemas.openxmlformats.org/officeDocument/2006/relationships/hyperlink" Target="http://photodentro.edu.gr/v/item/ds/8521/6153" TargetMode="Externa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books.edu.gr/ebooks/v/pdf/8547/640/10-0140-02_Eikastika_E-ST-Dimotikou_Tetradio-Ergasion/" TargetMode="External"/><Relationship Id="rId11" Type="http://schemas.openxmlformats.org/officeDocument/2006/relationships/slide" Target="slide16.xml"/><Relationship Id="rId5" Type="http://schemas.openxmlformats.org/officeDocument/2006/relationships/hyperlink" Target="http://ebooks.edu.gr/ebooks/v/pdf/8547/638/10-0139-02_Eikastika_E-ST-Dimotikou_Vivlio-Mathiti/" TargetMode="External"/><Relationship Id="rId15" Type="http://schemas.openxmlformats.org/officeDocument/2006/relationships/image" Target="../media/image6.png"/><Relationship Id="rId10" Type="http://schemas.openxmlformats.org/officeDocument/2006/relationships/hyperlink" Target="https://el.padlet.com/" TargetMode="External"/><Relationship Id="rId4" Type="http://schemas.openxmlformats.org/officeDocument/2006/relationships/image" Target="../media/image19.png"/><Relationship Id="rId9" Type="http://schemas.openxmlformats.org/officeDocument/2006/relationships/hyperlink" Target="https://kahoot.com/" TargetMode="External"/><Relationship Id="rId1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photodentro.edu.gr/v/item/ds/8521/6560" TargetMode="External"/><Relationship Id="rId3" Type="http://schemas.openxmlformats.org/officeDocument/2006/relationships/hyperlink" Target="http://photodentro.edu.gr/v/item/ds/8521/6153" TargetMode="External"/><Relationship Id="rId7" Type="http://schemas.openxmlformats.org/officeDocument/2006/relationships/hyperlink" Target="http://photodentro.edu.gr/v/item/ds/8521/6584" TargetMode="External"/><Relationship Id="rId2" Type="http://schemas.openxmlformats.org/officeDocument/2006/relationships/hyperlink" Target="http://photodentro.edu.gr/v/item/ds/8521/656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hotodentro.edu.gr/v/item/ds/8521/1030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://photodentro.edu.gr/v/item/ds/8521/1233" TargetMode="External"/><Relationship Id="rId10" Type="http://schemas.openxmlformats.org/officeDocument/2006/relationships/image" Target="../media/image18.png"/><Relationship Id="rId4" Type="http://schemas.openxmlformats.org/officeDocument/2006/relationships/hyperlink" Target="http://photodentro.edu.gr/v/item/ds/8521/5931" TargetMode="External"/><Relationship Id="rId9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6.xml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slide" Target="slide5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slide" Target="slide4.xml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eclass.sch.gr/modules/units/?course=9520482130&amp;id=367214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14.xml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34627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Υπότιτλος 2">
            <a:extLst>
              <a:ext uri="{FF2B5EF4-FFF2-40B4-BE49-F238E27FC236}">
                <a16:creationId xmlns:a16="http://schemas.microsoft.com/office/drawing/2014/main" xmlns="" id="{7E0CB044-129C-44BD-A48E-8790C1F5045D}"/>
              </a:ext>
            </a:extLst>
          </p:cNvPr>
          <p:cNvSpPr txBox="1">
            <a:spLocks/>
          </p:cNvSpPr>
          <p:nvPr/>
        </p:nvSpPr>
        <p:spPr>
          <a:xfrm>
            <a:off x="1262608" y="4293518"/>
            <a:ext cx="670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l-GR" sz="2800" b="1" dirty="0" smtClean="0">
                <a:solidFill>
                  <a:srgbClr val="C00000"/>
                </a:solidFill>
              </a:rPr>
              <a:t>Σενάριο</a:t>
            </a:r>
          </a:p>
          <a:p>
            <a:r>
              <a:rPr lang="el-GR" sz="2800" b="1" dirty="0" smtClean="0"/>
              <a:t>Εικαστικά </a:t>
            </a:r>
            <a:r>
              <a:rPr lang="en-US" sz="2800" b="1" dirty="0" smtClean="0"/>
              <a:t>E</a:t>
            </a:r>
            <a:r>
              <a:rPr lang="el-GR" sz="2800" b="1" dirty="0" smtClean="0"/>
              <a:t>΄ Δημοτικού</a:t>
            </a:r>
          </a:p>
          <a:p>
            <a:r>
              <a:rPr lang="el-GR" sz="2800" dirty="0" smtClean="0"/>
              <a:t>Χρώμα</a:t>
            </a:r>
            <a:endParaRPr lang="el-GR" sz="2800" dirty="0"/>
          </a:p>
        </p:txBody>
      </p:sp>
      <p:pic>
        <p:nvPicPr>
          <p:cNvPr id="1026" name="Picture 2" descr="C:\Users\User\Desktop\0-10-0139-02-exofyll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3724913"/>
            <a:ext cx="2101429" cy="28724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Freeform 110">
            <a:extLst>
              <a:ext uri="{FF2B5EF4-FFF2-40B4-BE49-F238E27FC236}">
                <a16:creationId xmlns:a16="http://schemas.microsoft.com/office/drawing/2014/main" xmlns="" id="{BEDE3710-F165-4E61-9981-A8A39CC57205}"/>
              </a:ext>
            </a:extLst>
          </p:cNvPr>
          <p:cNvSpPr>
            <a:spLocks noEditPoints="1"/>
          </p:cNvSpPr>
          <p:nvPr/>
        </p:nvSpPr>
        <p:spPr bwMode="auto">
          <a:xfrm>
            <a:off x="263352" y="120510"/>
            <a:ext cx="589936" cy="1148249"/>
          </a:xfrm>
          <a:custGeom>
            <a:avLst/>
            <a:gdLst>
              <a:gd name="T0" fmla="*/ 1420 w 2415"/>
              <a:gd name="T1" fmla="*/ 3350 h 5301"/>
              <a:gd name="T2" fmla="*/ 1268 w 2415"/>
              <a:gd name="T3" fmla="*/ 3639 h 5301"/>
              <a:gd name="T4" fmla="*/ 1171 w 2415"/>
              <a:gd name="T5" fmla="*/ 3851 h 5301"/>
              <a:gd name="T6" fmla="*/ 1059 w 2415"/>
              <a:gd name="T7" fmla="*/ 3940 h 5301"/>
              <a:gd name="T8" fmla="*/ 1041 w 2415"/>
              <a:gd name="T9" fmla="*/ 4013 h 5301"/>
              <a:gd name="T10" fmla="*/ 1191 w 2415"/>
              <a:gd name="T11" fmla="*/ 3970 h 5301"/>
              <a:gd name="T12" fmla="*/ 1507 w 2415"/>
              <a:gd name="T13" fmla="*/ 3710 h 5301"/>
              <a:gd name="T14" fmla="*/ 1874 w 2415"/>
              <a:gd name="T15" fmla="*/ 3508 h 5301"/>
              <a:gd name="T16" fmla="*/ 1775 w 2415"/>
              <a:gd name="T17" fmla="*/ 3266 h 5301"/>
              <a:gd name="T18" fmla="*/ 1629 w 2415"/>
              <a:gd name="T19" fmla="*/ 3072 h 5301"/>
              <a:gd name="T20" fmla="*/ 1974 w 2415"/>
              <a:gd name="T21" fmla="*/ 41 h 5301"/>
              <a:gd name="T22" fmla="*/ 2145 w 2415"/>
              <a:gd name="T23" fmla="*/ 469 h 5301"/>
              <a:gd name="T24" fmla="*/ 2093 w 2415"/>
              <a:gd name="T25" fmla="*/ 583 h 5301"/>
              <a:gd name="T26" fmla="*/ 2099 w 2415"/>
              <a:gd name="T27" fmla="*/ 733 h 5301"/>
              <a:gd name="T28" fmla="*/ 1870 w 2415"/>
              <a:gd name="T29" fmla="*/ 824 h 5301"/>
              <a:gd name="T30" fmla="*/ 1831 w 2415"/>
              <a:gd name="T31" fmla="*/ 1051 h 5301"/>
              <a:gd name="T32" fmla="*/ 1972 w 2415"/>
              <a:gd name="T33" fmla="*/ 1418 h 5301"/>
              <a:gd name="T34" fmla="*/ 2066 w 2415"/>
              <a:gd name="T35" fmla="*/ 1495 h 5301"/>
              <a:gd name="T36" fmla="*/ 2158 w 2415"/>
              <a:gd name="T37" fmla="*/ 1343 h 5301"/>
              <a:gd name="T38" fmla="*/ 2281 w 2415"/>
              <a:gd name="T39" fmla="*/ 1272 h 5301"/>
              <a:gd name="T40" fmla="*/ 2333 w 2415"/>
              <a:gd name="T41" fmla="*/ 1368 h 5301"/>
              <a:gd name="T42" fmla="*/ 2372 w 2415"/>
              <a:gd name="T43" fmla="*/ 1523 h 5301"/>
              <a:gd name="T44" fmla="*/ 2075 w 2415"/>
              <a:gd name="T45" fmla="*/ 1661 h 5301"/>
              <a:gd name="T46" fmla="*/ 1847 w 2415"/>
              <a:gd name="T47" fmla="*/ 1939 h 5301"/>
              <a:gd name="T48" fmla="*/ 1757 w 2415"/>
              <a:gd name="T49" fmla="*/ 2362 h 5301"/>
              <a:gd name="T50" fmla="*/ 2104 w 2415"/>
              <a:gd name="T51" fmla="*/ 2799 h 5301"/>
              <a:gd name="T52" fmla="*/ 2377 w 2415"/>
              <a:gd name="T53" fmla="*/ 3271 h 5301"/>
              <a:gd name="T54" fmla="*/ 2220 w 2415"/>
              <a:gd name="T55" fmla="*/ 3705 h 5301"/>
              <a:gd name="T56" fmla="*/ 1847 w 2415"/>
              <a:gd name="T57" fmla="*/ 3954 h 5301"/>
              <a:gd name="T58" fmla="*/ 1431 w 2415"/>
              <a:gd name="T59" fmla="*/ 4233 h 5301"/>
              <a:gd name="T60" fmla="*/ 1252 w 2415"/>
              <a:gd name="T61" fmla="*/ 4454 h 5301"/>
              <a:gd name="T62" fmla="*/ 1207 w 2415"/>
              <a:gd name="T63" fmla="*/ 4639 h 5301"/>
              <a:gd name="T64" fmla="*/ 1148 w 2415"/>
              <a:gd name="T65" fmla="*/ 4803 h 5301"/>
              <a:gd name="T66" fmla="*/ 962 w 2415"/>
              <a:gd name="T67" fmla="*/ 4550 h 5301"/>
              <a:gd name="T68" fmla="*/ 934 w 2415"/>
              <a:gd name="T69" fmla="*/ 4329 h 5301"/>
              <a:gd name="T70" fmla="*/ 911 w 2415"/>
              <a:gd name="T71" fmla="*/ 4167 h 5301"/>
              <a:gd name="T72" fmla="*/ 821 w 2415"/>
              <a:gd name="T73" fmla="*/ 4297 h 5301"/>
              <a:gd name="T74" fmla="*/ 653 w 2415"/>
              <a:gd name="T75" fmla="*/ 4543 h 5301"/>
              <a:gd name="T76" fmla="*/ 536 w 2415"/>
              <a:gd name="T77" fmla="*/ 4780 h 5301"/>
              <a:gd name="T78" fmla="*/ 543 w 2415"/>
              <a:gd name="T79" fmla="*/ 4991 h 5301"/>
              <a:gd name="T80" fmla="*/ 712 w 2415"/>
              <a:gd name="T81" fmla="*/ 5196 h 5301"/>
              <a:gd name="T82" fmla="*/ 671 w 2415"/>
              <a:gd name="T83" fmla="*/ 5296 h 5301"/>
              <a:gd name="T84" fmla="*/ 352 w 2415"/>
              <a:gd name="T85" fmla="*/ 5203 h 5301"/>
              <a:gd name="T86" fmla="*/ 114 w 2415"/>
              <a:gd name="T87" fmla="*/ 4985 h 5301"/>
              <a:gd name="T88" fmla="*/ 69 w 2415"/>
              <a:gd name="T89" fmla="*/ 4784 h 5301"/>
              <a:gd name="T90" fmla="*/ 244 w 2415"/>
              <a:gd name="T91" fmla="*/ 4568 h 5301"/>
              <a:gd name="T92" fmla="*/ 419 w 2415"/>
              <a:gd name="T93" fmla="*/ 4197 h 5301"/>
              <a:gd name="T94" fmla="*/ 514 w 2415"/>
              <a:gd name="T95" fmla="*/ 4013 h 5301"/>
              <a:gd name="T96" fmla="*/ 778 w 2415"/>
              <a:gd name="T97" fmla="*/ 3655 h 5301"/>
              <a:gd name="T98" fmla="*/ 927 w 2415"/>
              <a:gd name="T99" fmla="*/ 3268 h 5301"/>
              <a:gd name="T100" fmla="*/ 1025 w 2415"/>
              <a:gd name="T101" fmla="*/ 2795 h 5301"/>
              <a:gd name="T102" fmla="*/ 1195 w 2415"/>
              <a:gd name="T103" fmla="*/ 2149 h 5301"/>
              <a:gd name="T104" fmla="*/ 1261 w 2415"/>
              <a:gd name="T105" fmla="*/ 1714 h 5301"/>
              <a:gd name="T106" fmla="*/ 880 w 2415"/>
              <a:gd name="T107" fmla="*/ 1630 h 5301"/>
              <a:gd name="T108" fmla="*/ 887 w 2415"/>
              <a:gd name="T109" fmla="*/ 1372 h 5301"/>
              <a:gd name="T110" fmla="*/ 1196 w 2415"/>
              <a:gd name="T111" fmla="*/ 1020 h 5301"/>
              <a:gd name="T112" fmla="*/ 1359 w 2415"/>
              <a:gd name="T113" fmla="*/ 872 h 5301"/>
              <a:gd name="T114" fmla="*/ 1436 w 2415"/>
              <a:gd name="T115" fmla="*/ 287 h 5301"/>
              <a:gd name="T116" fmla="*/ 1713 w 2415"/>
              <a:gd name="T117" fmla="*/ 32 h 5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15" h="5301">
                <a:moveTo>
                  <a:pt x="1581" y="3018"/>
                </a:moveTo>
                <a:lnTo>
                  <a:pt x="1573" y="3020"/>
                </a:lnTo>
                <a:lnTo>
                  <a:pt x="1566" y="3027"/>
                </a:lnTo>
                <a:lnTo>
                  <a:pt x="1559" y="3041"/>
                </a:lnTo>
                <a:lnTo>
                  <a:pt x="1548" y="3066"/>
                </a:lnTo>
                <a:lnTo>
                  <a:pt x="1534" y="3096"/>
                </a:lnTo>
                <a:lnTo>
                  <a:pt x="1518" y="3132"/>
                </a:lnTo>
                <a:lnTo>
                  <a:pt x="1498" y="3171"/>
                </a:lnTo>
                <a:lnTo>
                  <a:pt x="1479" y="3211"/>
                </a:lnTo>
                <a:lnTo>
                  <a:pt x="1461" y="3250"/>
                </a:lnTo>
                <a:lnTo>
                  <a:pt x="1445" y="3286"/>
                </a:lnTo>
                <a:lnTo>
                  <a:pt x="1431" y="3321"/>
                </a:lnTo>
                <a:lnTo>
                  <a:pt x="1420" y="3350"/>
                </a:lnTo>
                <a:lnTo>
                  <a:pt x="1411" y="3377"/>
                </a:lnTo>
                <a:lnTo>
                  <a:pt x="1404" y="3400"/>
                </a:lnTo>
                <a:lnTo>
                  <a:pt x="1397" y="3421"/>
                </a:lnTo>
                <a:lnTo>
                  <a:pt x="1389" y="3446"/>
                </a:lnTo>
                <a:lnTo>
                  <a:pt x="1380" y="3473"/>
                </a:lnTo>
                <a:lnTo>
                  <a:pt x="1372" y="3496"/>
                </a:lnTo>
                <a:lnTo>
                  <a:pt x="1361" y="3519"/>
                </a:lnTo>
                <a:lnTo>
                  <a:pt x="1348" y="3542"/>
                </a:lnTo>
                <a:lnTo>
                  <a:pt x="1330" y="3566"/>
                </a:lnTo>
                <a:lnTo>
                  <a:pt x="1313" y="3589"/>
                </a:lnTo>
                <a:lnTo>
                  <a:pt x="1297" y="3608"/>
                </a:lnTo>
                <a:lnTo>
                  <a:pt x="1282" y="3624"/>
                </a:lnTo>
                <a:lnTo>
                  <a:pt x="1268" y="3639"/>
                </a:lnTo>
                <a:lnTo>
                  <a:pt x="1252" y="3657"/>
                </a:lnTo>
                <a:lnTo>
                  <a:pt x="1241" y="3669"/>
                </a:lnTo>
                <a:lnTo>
                  <a:pt x="1234" y="3678"/>
                </a:lnTo>
                <a:lnTo>
                  <a:pt x="1229" y="3685"/>
                </a:lnTo>
                <a:lnTo>
                  <a:pt x="1225" y="3694"/>
                </a:lnTo>
                <a:lnTo>
                  <a:pt x="1222" y="3705"/>
                </a:lnTo>
                <a:lnTo>
                  <a:pt x="1216" y="3721"/>
                </a:lnTo>
                <a:lnTo>
                  <a:pt x="1207" y="3744"/>
                </a:lnTo>
                <a:lnTo>
                  <a:pt x="1202" y="3771"/>
                </a:lnTo>
                <a:lnTo>
                  <a:pt x="1195" y="3796"/>
                </a:lnTo>
                <a:lnTo>
                  <a:pt x="1188" y="3821"/>
                </a:lnTo>
                <a:lnTo>
                  <a:pt x="1180" y="3840"/>
                </a:lnTo>
                <a:lnTo>
                  <a:pt x="1171" y="3851"/>
                </a:lnTo>
                <a:lnTo>
                  <a:pt x="1164" y="3858"/>
                </a:lnTo>
                <a:lnTo>
                  <a:pt x="1157" y="3863"/>
                </a:lnTo>
                <a:lnTo>
                  <a:pt x="1152" y="3867"/>
                </a:lnTo>
                <a:lnTo>
                  <a:pt x="1148" y="3871"/>
                </a:lnTo>
                <a:lnTo>
                  <a:pt x="1145" y="3874"/>
                </a:lnTo>
                <a:lnTo>
                  <a:pt x="1145" y="3874"/>
                </a:lnTo>
                <a:lnTo>
                  <a:pt x="1141" y="3878"/>
                </a:lnTo>
                <a:lnTo>
                  <a:pt x="1134" y="3885"/>
                </a:lnTo>
                <a:lnTo>
                  <a:pt x="1121" y="3894"/>
                </a:lnTo>
                <a:lnTo>
                  <a:pt x="1105" y="3906"/>
                </a:lnTo>
                <a:lnTo>
                  <a:pt x="1089" y="3919"/>
                </a:lnTo>
                <a:lnTo>
                  <a:pt x="1073" y="3929"/>
                </a:lnTo>
                <a:lnTo>
                  <a:pt x="1059" y="3940"/>
                </a:lnTo>
                <a:lnTo>
                  <a:pt x="1046" y="3945"/>
                </a:lnTo>
                <a:lnTo>
                  <a:pt x="1032" y="3949"/>
                </a:lnTo>
                <a:lnTo>
                  <a:pt x="1020" y="3954"/>
                </a:lnTo>
                <a:lnTo>
                  <a:pt x="1007" y="3962"/>
                </a:lnTo>
                <a:lnTo>
                  <a:pt x="996" y="3969"/>
                </a:lnTo>
                <a:lnTo>
                  <a:pt x="991" y="3978"/>
                </a:lnTo>
                <a:lnTo>
                  <a:pt x="991" y="3988"/>
                </a:lnTo>
                <a:lnTo>
                  <a:pt x="996" y="4003"/>
                </a:lnTo>
                <a:lnTo>
                  <a:pt x="1000" y="4013"/>
                </a:lnTo>
                <a:lnTo>
                  <a:pt x="1005" y="4019"/>
                </a:lnTo>
                <a:lnTo>
                  <a:pt x="1014" y="4022"/>
                </a:lnTo>
                <a:lnTo>
                  <a:pt x="1027" y="4020"/>
                </a:lnTo>
                <a:lnTo>
                  <a:pt x="1041" y="4013"/>
                </a:lnTo>
                <a:lnTo>
                  <a:pt x="1057" y="4004"/>
                </a:lnTo>
                <a:lnTo>
                  <a:pt x="1073" y="3997"/>
                </a:lnTo>
                <a:lnTo>
                  <a:pt x="1091" y="3994"/>
                </a:lnTo>
                <a:lnTo>
                  <a:pt x="1109" y="3999"/>
                </a:lnTo>
                <a:lnTo>
                  <a:pt x="1130" y="4010"/>
                </a:lnTo>
                <a:lnTo>
                  <a:pt x="1146" y="4013"/>
                </a:lnTo>
                <a:lnTo>
                  <a:pt x="1161" y="4013"/>
                </a:lnTo>
                <a:lnTo>
                  <a:pt x="1171" y="4008"/>
                </a:lnTo>
                <a:lnTo>
                  <a:pt x="1177" y="4003"/>
                </a:lnTo>
                <a:lnTo>
                  <a:pt x="1177" y="3995"/>
                </a:lnTo>
                <a:lnTo>
                  <a:pt x="1179" y="3988"/>
                </a:lnTo>
                <a:lnTo>
                  <a:pt x="1182" y="3981"/>
                </a:lnTo>
                <a:lnTo>
                  <a:pt x="1191" y="3970"/>
                </a:lnTo>
                <a:lnTo>
                  <a:pt x="1198" y="3963"/>
                </a:lnTo>
                <a:lnTo>
                  <a:pt x="1213" y="3949"/>
                </a:lnTo>
                <a:lnTo>
                  <a:pt x="1232" y="3931"/>
                </a:lnTo>
                <a:lnTo>
                  <a:pt x="1257" y="3910"/>
                </a:lnTo>
                <a:lnTo>
                  <a:pt x="1284" y="3887"/>
                </a:lnTo>
                <a:lnTo>
                  <a:pt x="1313" y="3860"/>
                </a:lnTo>
                <a:lnTo>
                  <a:pt x="1345" y="3833"/>
                </a:lnTo>
                <a:lnTo>
                  <a:pt x="1375" y="3806"/>
                </a:lnTo>
                <a:lnTo>
                  <a:pt x="1407" y="3781"/>
                </a:lnTo>
                <a:lnTo>
                  <a:pt x="1436" y="3758"/>
                </a:lnTo>
                <a:lnTo>
                  <a:pt x="1463" y="3739"/>
                </a:lnTo>
                <a:lnTo>
                  <a:pt x="1488" y="3721"/>
                </a:lnTo>
                <a:lnTo>
                  <a:pt x="1507" y="3710"/>
                </a:lnTo>
                <a:lnTo>
                  <a:pt x="1531" y="3698"/>
                </a:lnTo>
                <a:lnTo>
                  <a:pt x="1557" y="3680"/>
                </a:lnTo>
                <a:lnTo>
                  <a:pt x="1588" y="3660"/>
                </a:lnTo>
                <a:lnTo>
                  <a:pt x="1622" y="3639"/>
                </a:lnTo>
                <a:lnTo>
                  <a:pt x="1656" y="3616"/>
                </a:lnTo>
                <a:lnTo>
                  <a:pt x="1691" y="3592"/>
                </a:lnTo>
                <a:lnTo>
                  <a:pt x="1723" y="3571"/>
                </a:lnTo>
                <a:lnTo>
                  <a:pt x="1756" y="3551"/>
                </a:lnTo>
                <a:lnTo>
                  <a:pt x="1782" y="3535"/>
                </a:lnTo>
                <a:lnTo>
                  <a:pt x="1807" y="3525"/>
                </a:lnTo>
                <a:lnTo>
                  <a:pt x="1825" y="3519"/>
                </a:lnTo>
                <a:lnTo>
                  <a:pt x="1854" y="3514"/>
                </a:lnTo>
                <a:lnTo>
                  <a:pt x="1874" y="3508"/>
                </a:lnTo>
                <a:lnTo>
                  <a:pt x="1886" y="3503"/>
                </a:lnTo>
                <a:lnTo>
                  <a:pt x="1891" y="3494"/>
                </a:lnTo>
                <a:lnTo>
                  <a:pt x="1891" y="3476"/>
                </a:lnTo>
                <a:lnTo>
                  <a:pt x="1888" y="3457"/>
                </a:lnTo>
                <a:lnTo>
                  <a:pt x="1879" y="3434"/>
                </a:lnTo>
                <a:lnTo>
                  <a:pt x="1866" y="3407"/>
                </a:lnTo>
                <a:lnTo>
                  <a:pt x="1850" y="3378"/>
                </a:lnTo>
                <a:lnTo>
                  <a:pt x="1834" y="3350"/>
                </a:lnTo>
                <a:lnTo>
                  <a:pt x="1818" y="3325"/>
                </a:lnTo>
                <a:lnTo>
                  <a:pt x="1802" y="3302"/>
                </a:lnTo>
                <a:lnTo>
                  <a:pt x="1791" y="3287"/>
                </a:lnTo>
                <a:lnTo>
                  <a:pt x="1782" y="3275"/>
                </a:lnTo>
                <a:lnTo>
                  <a:pt x="1775" y="3266"/>
                </a:lnTo>
                <a:lnTo>
                  <a:pt x="1768" y="3257"/>
                </a:lnTo>
                <a:lnTo>
                  <a:pt x="1761" y="3246"/>
                </a:lnTo>
                <a:lnTo>
                  <a:pt x="1750" y="3234"/>
                </a:lnTo>
                <a:lnTo>
                  <a:pt x="1738" y="3218"/>
                </a:lnTo>
                <a:lnTo>
                  <a:pt x="1722" y="3196"/>
                </a:lnTo>
                <a:lnTo>
                  <a:pt x="1704" y="3173"/>
                </a:lnTo>
                <a:lnTo>
                  <a:pt x="1690" y="3154"/>
                </a:lnTo>
                <a:lnTo>
                  <a:pt x="1681" y="3139"/>
                </a:lnTo>
                <a:lnTo>
                  <a:pt x="1672" y="3129"/>
                </a:lnTo>
                <a:lnTo>
                  <a:pt x="1665" y="3116"/>
                </a:lnTo>
                <a:lnTo>
                  <a:pt x="1656" y="3105"/>
                </a:lnTo>
                <a:lnTo>
                  <a:pt x="1645" y="3091"/>
                </a:lnTo>
                <a:lnTo>
                  <a:pt x="1629" y="3072"/>
                </a:lnTo>
                <a:lnTo>
                  <a:pt x="1615" y="3055"/>
                </a:lnTo>
                <a:lnTo>
                  <a:pt x="1604" y="3043"/>
                </a:lnTo>
                <a:lnTo>
                  <a:pt x="1597" y="3036"/>
                </a:lnTo>
                <a:lnTo>
                  <a:pt x="1595" y="3034"/>
                </a:lnTo>
                <a:lnTo>
                  <a:pt x="1595" y="3032"/>
                </a:lnTo>
                <a:lnTo>
                  <a:pt x="1591" y="3027"/>
                </a:lnTo>
                <a:lnTo>
                  <a:pt x="1586" y="3022"/>
                </a:lnTo>
                <a:lnTo>
                  <a:pt x="1581" y="3018"/>
                </a:lnTo>
                <a:close/>
                <a:moveTo>
                  <a:pt x="1932" y="0"/>
                </a:moveTo>
                <a:lnTo>
                  <a:pt x="1950" y="5"/>
                </a:lnTo>
                <a:lnTo>
                  <a:pt x="1963" y="13"/>
                </a:lnTo>
                <a:lnTo>
                  <a:pt x="1968" y="25"/>
                </a:lnTo>
                <a:lnTo>
                  <a:pt x="1974" y="41"/>
                </a:lnTo>
                <a:lnTo>
                  <a:pt x="1975" y="59"/>
                </a:lnTo>
                <a:lnTo>
                  <a:pt x="1977" y="75"/>
                </a:lnTo>
                <a:lnTo>
                  <a:pt x="1979" y="91"/>
                </a:lnTo>
                <a:lnTo>
                  <a:pt x="1988" y="112"/>
                </a:lnTo>
                <a:lnTo>
                  <a:pt x="2002" y="136"/>
                </a:lnTo>
                <a:lnTo>
                  <a:pt x="2020" y="161"/>
                </a:lnTo>
                <a:lnTo>
                  <a:pt x="2040" y="187"/>
                </a:lnTo>
                <a:lnTo>
                  <a:pt x="2059" y="212"/>
                </a:lnTo>
                <a:lnTo>
                  <a:pt x="2075" y="236"/>
                </a:lnTo>
                <a:lnTo>
                  <a:pt x="2088" y="259"/>
                </a:lnTo>
                <a:lnTo>
                  <a:pt x="2108" y="394"/>
                </a:lnTo>
                <a:lnTo>
                  <a:pt x="2127" y="437"/>
                </a:lnTo>
                <a:lnTo>
                  <a:pt x="2145" y="469"/>
                </a:lnTo>
                <a:lnTo>
                  <a:pt x="2159" y="494"/>
                </a:lnTo>
                <a:lnTo>
                  <a:pt x="2170" y="510"/>
                </a:lnTo>
                <a:lnTo>
                  <a:pt x="2174" y="521"/>
                </a:lnTo>
                <a:lnTo>
                  <a:pt x="2170" y="528"/>
                </a:lnTo>
                <a:lnTo>
                  <a:pt x="2167" y="535"/>
                </a:lnTo>
                <a:lnTo>
                  <a:pt x="2156" y="541"/>
                </a:lnTo>
                <a:lnTo>
                  <a:pt x="2140" y="544"/>
                </a:lnTo>
                <a:lnTo>
                  <a:pt x="2124" y="546"/>
                </a:lnTo>
                <a:lnTo>
                  <a:pt x="2109" y="549"/>
                </a:lnTo>
                <a:lnTo>
                  <a:pt x="2100" y="553"/>
                </a:lnTo>
                <a:lnTo>
                  <a:pt x="2099" y="555"/>
                </a:lnTo>
                <a:lnTo>
                  <a:pt x="2097" y="565"/>
                </a:lnTo>
                <a:lnTo>
                  <a:pt x="2093" y="583"/>
                </a:lnTo>
                <a:lnTo>
                  <a:pt x="2091" y="605"/>
                </a:lnTo>
                <a:lnTo>
                  <a:pt x="2088" y="626"/>
                </a:lnTo>
                <a:lnTo>
                  <a:pt x="2088" y="640"/>
                </a:lnTo>
                <a:lnTo>
                  <a:pt x="2088" y="656"/>
                </a:lnTo>
                <a:lnTo>
                  <a:pt x="2088" y="671"/>
                </a:lnTo>
                <a:lnTo>
                  <a:pt x="2084" y="680"/>
                </a:lnTo>
                <a:lnTo>
                  <a:pt x="2086" y="685"/>
                </a:lnTo>
                <a:lnTo>
                  <a:pt x="2088" y="689"/>
                </a:lnTo>
                <a:lnTo>
                  <a:pt x="2091" y="692"/>
                </a:lnTo>
                <a:lnTo>
                  <a:pt x="2093" y="696"/>
                </a:lnTo>
                <a:lnTo>
                  <a:pt x="2095" y="699"/>
                </a:lnTo>
                <a:lnTo>
                  <a:pt x="2097" y="705"/>
                </a:lnTo>
                <a:lnTo>
                  <a:pt x="2099" y="733"/>
                </a:lnTo>
                <a:lnTo>
                  <a:pt x="2095" y="755"/>
                </a:lnTo>
                <a:lnTo>
                  <a:pt x="2090" y="767"/>
                </a:lnTo>
                <a:lnTo>
                  <a:pt x="2075" y="774"/>
                </a:lnTo>
                <a:lnTo>
                  <a:pt x="2054" y="778"/>
                </a:lnTo>
                <a:lnTo>
                  <a:pt x="2025" y="776"/>
                </a:lnTo>
                <a:lnTo>
                  <a:pt x="1984" y="774"/>
                </a:lnTo>
                <a:lnTo>
                  <a:pt x="1952" y="776"/>
                </a:lnTo>
                <a:lnTo>
                  <a:pt x="1927" y="780"/>
                </a:lnTo>
                <a:lnTo>
                  <a:pt x="1907" y="785"/>
                </a:lnTo>
                <a:lnTo>
                  <a:pt x="1895" y="792"/>
                </a:lnTo>
                <a:lnTo>
                  <a:pt x="1890" y="801"/>
                </a:lnTo>
                <a:lnTo>
                  <a:pt x="1882" y="812"/>
                </a:lnTo>
                <a:lnTo>
                  <a:pt x="1870" y="824"/>
                </a:lnTo>
                <a:lnTo>
                  <a:pt x="1852" y="840"/>
                </a:lnTo>
                <a:lnTo>
                  <a:pt x="1834" y="856"/>
                </a:lnTo>
                <a:lnTo>
                  <a:pt x="1815" y="876"/>
                </a:lnTo>
                <a:lnTo>
                  <a:pt x="1800" y="894"/>
                </a:lnTo>
                <a:lnTo>
                  <a:pt x="1790" y="912"/>
                </a:lnTo>
                <a:lnTo>
                  <a:pt x="1788" y="931"/>
                </a:lnTo>
                <a:lnTo>
                  <a:pt x="1786" y="931"/>
                </a:lnTo>
                <a:lnTo>
                  <a:pt x="1786" y="944"/>
                </a:lnTo>
                <a:lnTo>
                  <a:pt x="1791" y="963"/>
                </a:lnTo>
                <a:lnTo>
                  <a:pt x="1799" y="985"/>
                </a:lnTo>
                <a:lnTo>
                  <a:pt x="1809" y="1010"/>
                </a:lnTo>
                <a:lnTo>
                  <a:pt x="1822" y="1035"/>
                </a:lnTo>
                <a:lnTo>
                  <a:pt x="1831" y="1051"/>
                </a:lnTo>
                <a:lnTo>
                  <a:pt x="1843" y="1076"/>
                </a:lnTo>
                <a:lnTo>
                  <a:pt x="1856" y="1106"/>
                </a:lnTo>
                <a:lnTo>
                  <a:pt x="1870" y="1140"/>
                </a:lnTo>
                <a:lnTo>
                  <a:pt x="1886" y="1177"/>
                </a:lnTo>
                <a:lnTo>
                  <a:pt x="1900" y="1217"/>
                </a:lnTo>
                <a:lnTo>
                  <a:pt x="1916" y="1254"/>
                </a:lnTo>
                <a:lnTo>
                  <a:pt x="1929" y="1290"/>
                </a:lnTo>
                <a:lnTo>
                  <a:pt x="1941" y="1322"/>
                </a:lnTo>
                <a:lnTo>
                  <a:pt x="1950" y="1349"/>
                </a:lnTo>
                <a:lnTo>
                  <a:pt x="1958" y="1366"/>
                </a:lnTo>
                <a:lnTo>
                  <a:pt x="1965" y="1391"/>
                </a:lnTo>
                <a:lnTo>
                  <a:pt x="1968" y="1406"/>
                </a:lnTo>
                <a:lnTo>
                  <a:pt x="1972" y="1418"/>
                </a:lnTo>
                <a:lnTo>
                  <a:pt x="1974" y="1427"/>
                </a:lnTo>
                <a:lnTo>
                  <a:pt x="1974" y="1436"/>
                </a:lnTo>
                <a:lnTo>
                  <a:pt x="1974" y="1448"/>
                </a:lnTo>
                <a:lnTo>
                  <a:pt x="1972" y="1463"/>
                </a:lnTo>
                <a:lnTo>
                  <a:pt x="1972" y="1472"/>
                </a:lnTo>
                <a:lnTo>
                  <a:pt x="1974" y="1477"/>
                </a:lnTo>
                <a:lnTo>
                  <a:pt x="1977" y="1484"/>
                </a:lnTo>
                <a:lnTo>
                  <a:pt x="1986" y="1495"/>
                </a:lnTo>
                <a:lnTo>
                  <a:pt x="1999" y="1504"/>
                </a:lnTo>
                <a:lnTo>
                  <a:pt x="2016" y="1507"/>
                </a:lnTo>
                <a:lnTo>
                  <a:pt x="2034" y="1504"/>
                </a:lnTo>
                <a:lnTo>
                  <a:pt x="2050" y="1500"/>
                </a:lnTo>
                <a:lnTo>
                  <a:pt x="2066" y="1495"/>
                </a:lnTo>
                <a:lnTo>
                  <a:pt x="2077" y="1489"/>
                </a:lnTo>
                <a:lnTo>
                  <a:pt x="2084" y="1484"/>
                </a:lnTo>
                <a:lnTo>
                  <a:pt x="2090" y="1477"/>
                </a:lnTo>
                <a:lnTo>
                  <a:pt x="2095" y="1466"/>
                </a:lnTo>
                <a:lnTo>
                  <a:pt x="2108" y="1454"/>
                </a:lnTo>
                <a:lnTo>
                  <a:pt x="2115" y="1443"/>
                </a:lnTo>
                <a:lnTo>
                  <a:pt x="2120" y="1432"/>
                </a:lnTo>
                <a:lnTo>
                  <a:pt x="2122" y="1423"/>
                </a:lnTo>
                <a:lnTo>
                  <a:pt x="2122" y="1413"/>
                </a:lnTo>
                <a:lnTo>
                  <a:pt x="2125" y="1398"/>
                </a:lnTo>
                <a:lnTo>
                  <a:pt x="2133" y="1379"/>
                </a:lnTo>
                <a:lnTo>
                  <a:pt x="2143" y="1359"/>
                </a:lnTo>
                <a:lnTo>
                  <a:pt x="2158" y="1343"/>
                </a:lnTo>
                <a:lnTo>
                  <a:pt x="2174" y="1332"/>
                </a:lnTo>
                <a:lnTo>
                  <a:pt x="2188" y="1325"/>
                </a:lnTo>
                <a:lnTo>
                  <a:pt x="2202" y="1318"/>
                </a:lnTo>
                <a:lnTo>
                  <a:pt x="2213" y="1311"/>
                </a:lnTo>
                <a:lnTo>
                  <a:pt x="2222" y="1302"/>
                </a:lnTo>
                <a:lnTo>
                  <a:pt x="2227" y="1295"/>
                </a:lnTo>
                <a:lnTo>
                  <a:pt x="2233" y="1286"/>
                </a:lnTo>
                <a:lnTo>
                  <a:pt x="2242" y="1277"/>
                </a:lnTo>
                <a:lnTo>
                  <a:pt x="2256" y="1266"/>
                </a:lnTo>
                <a:lnTo>
                  <a:pt x="2267" y="1261"/>
                </a:lnTo>
                <a:lnTo>
                  <a:pt x="2274" y="1261"/>
                </a:lnTo>
                <a:lnTo>
                  <a:pt x="2277" y="1266"/>
                </a:lnTo>
                <a:lnTo>
                  <a:pt x="2281" y="1272"/>
                </a:lnTo>
                <a:lnTo>
                  <a:pt x="2283" y="1281"/>
                </a:lnTo>
                <a:lnTo>
                  <a:pt x="2286" y="1288"/>
                </a:lnTo>
                <a:lnTo>
                  <a:pt x="2292" y="1293"/>
                </a:lnTo>
                <a:lnTo>
                  <a:pt x="2302" y="1302"/>
                </a:lnTo>
                <a:lnTo>
                  <a:pt x="2313" y="1309"/>
                </a:lnTo>
                <a:lnTo>
                  <a:pt x="2325" y="1322"/>
                </a:lnTo>
                <a:lnTo>
                  <a:pt x="2336" y="1341"/>
                </a:lnTo>
                <a:lnTo>
                  <a:pt x="2342" y="1354"/>
                </a:lnTo>
                <a:lnTo>
                  <a:pt x="2342" y="1359"/>
                </a:lnTo>
                <a:lnTo>
                  <a:pt x="2340" y="1363"/>
                </a:lnTo>
                <a:lnTo>
                  <a:pt x="2336" y="1365"/>
                </a:lnTo>
                <a:lnTo>
                  <a:pt x="2333" y="1366"/>
                </a:lnTo>
                <a:lnTo>
                  <a:pt x="2333" y="1368"/>
                </a:lnTo>
                <a:lnTo>
                  <a:pt x="2334" y="1372"/>
                </a:lnTo>
                <a:lnTo>
                  <a:pt x="2345" y="1386"/>
                </a:lnTo>
                <a:lnTo>
                  <a:pt x="2354" y="1402"/>
                </a:lnTo>
                <a:lnTo>
                  <a:pt x="2365" y="1425"/>
                </a:lnTo>
                <a:lnTo>
                  <a:pt x="2372" y="1436"/>
                </a:lnTo>
                <a:lnTo>
                  <a:pt x="2376" y="1443"/>
                </a:lnTo>
                <a:lnTo>
                  <a:pt x="2377" y="1447"/>
                </a:lnTo>
                <a:lnTo>
                  <a:pt x="2376" y="1448"/>
                </a:lnTo>
                <a:lnTo>
                  <a:pt x="2372" y="1454"/>
                </a:lnTo>
                <a:lnTo>
                  <a:pt x="2367" y="1466"/>
                </a:lnTo>
                <a:lnTo>
                  <a:pt x="2367" y="1486"/>
                </a:lnTo>
                <a:lnTo>
                  <a:pt x="2372" y="1513"/>
                </a:lnTo>
                <a:lnTo>
                  <a:pt x="2372" y="1523"/>
                </a:lnTo>
                <a:lnTo>
                  <a:pt x="2368" y="1530"/>
                </a:lnTo>
                <a:lnTo>
                  <a:pt x="2361" y="1534"/>
                </a:lnTo>
                <a:lnTo>
                  <a:pt x="2351" y="1539"/>
                </a:lnTo>
                <a:lnTo>
                  <a:pt x="2336" y="1545"/>
                </a:lnTo>
                <a:lnTo>
                  <a:pt x="2320" y="1557"/>
                </a:lnTo>
                <a:lnTo>
                  <a:pt x="2288" y="1584"/>
                </a:lnTo>
                <a:lnTo>
                  <a:pt x="2256" y="1605"/>
                </a:lnTo>
                <a:lnTo>
                  <a:pt x="2222" y="1620"/>
                </a:lnTo>
                <a:lnTo>
                  <a:pt x="2202" y="1625"/>
                </a:lnTo>
                <a:lnTo>
                  <a:pt x="2175" y="1634"/>
                </a:lnTo>
                <a:lnTo>
                  <a:pt x="2143" y="1641"/>
                </a:lnTo>
                <a:lnTo>
                  <a:pt x="2109" y="1652"/>
                </a:lnTo>
                <a:lnTo>
                  <a:pt x="2075" y="1661"/>
                </a:lnTo>
                <a:lnTo>
                  <a:pt x="2045" y="1670"/>
                </a:lnTo>
                <a:lnTo>
                  <a:pt x="2022" y="1677"/>
                </a:lnTo>
                <a:lnTo>
                  <a:pt x="1997" y="1689"/>
                </a:lnTo>
                <a:lnTo>
                  <a:pt x="1970" y="1705"/>
                </a:lnTo>
                <a:lnTo>
                  <a:pt x="1943" y="1723"/>
                </a:lnTo>
                <a:lnTo>
                  <a:pt x="1918" y="1743"/>
                </a:lnTo>
                <a:lnTo>
                  <a:pt x="1899" y="1761"/>
                </a:lnTo>
                <a:lnTo>
                  <a:pt x="1882" y="1775"/>
                </a:lnTo>
                <a:lnTo>
                  <a:pt x="1877" y="1787"/>
                </a:lnTo>
                <a:lnTo>
                  <a:pt x="1870" y="1814"/>
                </a:lnTo>
                <a:lnTo>
                  <a:pt x="1863" y="1848"/>
                </a:lnTo>
                <a:lnTo>
                  <a:pt x="1856" y="1891"/>
                </a:lnTo>
                <a:lnTo>
                  <a:pt x="1847" y="1939"/>
                </a:lnTo>
                <a:lnTo>
                  <a:pt x="1840" y="1989"/>
                </a:lnTo>
                <a:lnTo>
                  <a:pt x="1831" y="2042"/>
                </a:lnTo>
                <a:lnTo>
                  <a:pt x="1822" y="2094"/>
                </a:lnTo>
                <a:lnTo>
                  <a:pt x="1813" y="2144"/>
                </a:lnTo>
                <a:lnTo>
                  <a:pt x="1802" y="2189"/>
                </a:lnTo>
                <a:lnTo>
                  <a:pt x="1791" y="2228"/>
                </a:lnTo>
                <a:lnTo>
                  <a:pt x="1781" y="2260"/>
                </a:lnTo>
                <a:lnTo>
                  <a:pt x="1770" y="2283"/>
                </a:lnTo>
                <a:lnTo>
                  <a:pt x="1761" y="2301"/>
                </a:lnTo>
                <a:lnTo>
                  <a:pt x="1754" y="2317"/>
                </a:lnTo>
                <a:lnTo>
                  <a:pt x="1752" y="2330"/>
                </a:lnTo>
                <a:lnTo>
                  <a:pt x="1752" y="2344"/>
                </a:lnTo>
                <a:lnTo>
                  <a:pt x="1757" y="2362"/>
                </a:lnTo>
                <a:lnTo>
                  <a:pt x="1768" y="2383"/>
                </a:lnTo>
                <a:lnTo>
                  <a:pt x="1779" y="2401"/>
                </a:lnTo>
                <a:lnTo>
                  <a:pt x="1797" y="2426"/>
                </a:lnTo>
                <a:lnTo>
                  <a:pt x="1818" y="2456"/>
                </a:lnTo>
                <a:lnTo>
                  <a:pt x="1845" y="2490"/>
                </a:lnTo>
                <a:lnTo>
                  <a:pt x="1875" y="2526"/>
                </a:lnTo>
                <a:lnTo>
                  <a:pt x="1907" y="2567"/>
                </a:lnTo>
                <a:lnTo>
                  <a:pt x="1941" y="2606"/>
                </a:lnTo>
                <a:lnTo>
                  <a:pt x="1975" y="2649"/>
                </a:lnTo>
                <a:lnTo>
                  <a:pt x="2009" y="2688"/>
                </a:lnTo>
                <a:lnTo>
                  <a:pt x="2043" y="2729"/>
                </a:lnTo>
                <a:lnTo>
                  <a:pt x="2074" y="2765"/>
                </a:lnTo>
                <a:lnTo>
                  <a:pt x="2104" y="2799"/>
                </a:lnTo>
                <a:lnTo>
                  <a:pt x="2129" y="2829"/>
                </a:lnTo>
                <a:lnTo>
                  <a:pt x="2149" y="2854"/>
                </a:lnTo>
                <a:lnTo>
                  <a:pt x="2165" y="2872"/>
                </a:lnTo>
                <a:lnTo>
                  <a:pt x="2184" y="2897"/>
                </a:lnTo>
                <a:lnTo>
                  <a:pt x="2204" y="2927"/>
                </a:lnTo>
                <a:lnTo>
                  <a:pt x="2227" y="2966"/>
                </a:lnTo>
                <a:lnTo>
                  <a:pt x="2252" y="3007"/>
                </a:lnTo>
                <a:lnTo>
                  <a:pt x="2275" y="3054"/>
                </a:lnTo>
                <a:lnTo>
                  <a:pt x="2300" y="3100"/>
                </a:lnTo>
                <a:lnTo>
                  <a:pt x="2322" y="3146"/>
                </a:lnTo>
                <a:lnTo>
                  <a:pt x="2343" y="3191"/>
                </a:lnTo>
                <a:lnTo>
                  <a:pt x="2363" y="3232"/>
                </a:lnTo>
                <a:lnTo>
                  <a:pt x="2377" y="3271"/>
                </a:lnTo>
                <a:lnTo>
                  <a:pt x="2390" y="3302"/>
                </a:lnTo>
                <a:lnTo>
                  <a:pt x="2402" y="3344"/>
                </a:lnTo>
                <a:lnTo>
                  <a:pt x="2411" y="3384"/>
                </a:lnTo>
                <a:lnTo>
                  <a:pt x="2415" y="3421"/>
                </a:lnTo>
                <a:lnTo>
                  <a:pt x="2413" y="3459"/>
                </a:lnTo>
                <a:lnTo>
                  <a:pt x="2404" y="3496"/>
                </a:lnTo>
                <a:lnTo>
                  <a:pt x="2390" y="3535"/>
                </a:lnTo>
                <a:lnTo>
                  <a:pt x="2367" y="3578"/>
                </a:lnTo>
                <a:lnTo>
                  <a:pt x="2338" y="3617"/>
                </a:lnTo>
                <a:lnTo>
                  <a:pt x="2309" y="3648"/>
                </a:lnTo>
                <a:lnTo>
                  <a:pt x="2279" y="3671"/>
                </a:lnTo>
                <a:lnTo>
                  <a:pt x="2250" y="3690"/>
                </a:lnTo>
                <a:lnTo>
                  <a:pt x="2220" y="3705"/>
                </a:lnTo>
                <a:lnTo>
                  <a:pt x="2190" y="3719"/>
                </a:lnTo>
                <a:lnTo>
                  <a:pt x="2159" y="3733"/>
                </a:lnTo>
                <a:lnTo>
                  <a:pt x="2124" y="3753"/>
                </a:lnTo>
                <a:lnTo>
                  <a:pt x="2090" y="3774"/>
                </a:lnTo>
                <a:lnTo>
                  <a:pt x="2054" y="3797"/>
                </a:lnTo>
                <a:lnTo>
                  <a:pt x="2024" y="3819"/>
                </a:lnTo>
                <a:lnTo>
                  <a:pt x="1995" y="3837"/>
                </a:lnTo>
                <a:lnTo>
                  <a:pt x="1972" y="3849"/>
                </a:lnTo>
                <a:lnTo>
                  <a:pt x="1950" y="3862"/>
                </a:lnTo>
                <a:lnTo>
                  <a:pt x="1927" y="3883"/>
                </a:lnTo>
                <a:lnTo>
                  <a:pt x="1902" y="3908"/>
                </a:lnTo>
                <a:lnTo>
                  <a:pt x="1875" y="3933"/>
                </a:lnTo>
                <a:lnTo>
                  <a:pt x="1847" y="3954"/>
                </a:lnTo>
                <a:lnTo>
                  <a:pt x="1818" y="3969"/>
                </a:lnTo>
                <a:lnTo>
                  <a:pt x="1804" y="3976"/>
                </a:lnTo>
                <a:lnTo>
                  <a:pt x="1782" y="3988"/>
                </a:lnTo>
                <a:lnTo>
                  <a:pt x="1756" y="4004"/>
                </a:lnTo>
                <a:lnTo>
                  <a:pt x="1725" y="4026"/>
                </a:lnTo>
                <a:lnTo>
                  <a:pt x="1690" y="4049"/>
                </a:lnTo>
                <a:lnTo>
                  <a:pt x="1652" y="4074"/>
                </a:lnTo>
                <a:lnTo>
                  <a:pt x="1615" y="4101"/>
                </a:lnTo>
                <a:lnTo>
                  <a:pt x="1575" y="4129"/>
                </a:lnTo>
                <a:lnTo>
                  <a:pt x="1536" y="4158"/>
                </a:lnTo>
                <a:lnTo>
                  <a:pt x="1498" y="4184"/>
                </a:lnTo>
                <a:lnTo>
                  <a:pt x="1463" y="4209"/>
                </a:lnTo>
                <a:lnTo>
                  <a:pt x="1431" y="4233"/>
                </a:lnTo>
                <a:lnTo>
                  <a:pt x="1402" y="4252"/>
                </a:lnTo>
                <a:lnTo>
                  <a:pt x="1380" y="4268"/>
                </a:lnTo>
                <a:lnTo>
                  <a:pt x="1364" y="4281"/>
                </a:lnTo>
                <a:lnTo>
                  <a:pt x="1355" y="4286"/>
                </a:lnTo>
                <a:lnTo>
                  <a:pt x="1345" y="4297"/>
                </a:lnTo>
                <a:lnTo>
                  <a:pt x="1330" y="4313"/>
                </a:lnTo>
                <a:lnTo>
                  <a:pt x="1316" y="4334"/>
                </a:lnTo>
                <a:lnTo>
                  <a:pt x="1300" y="4358"/>
                </a:lnTo>
                <a:lnTo>
                  <a:pt x="1286" y="4381"/>
                </a:lnTo>
                <a:lnTo>
                  <a:pt x="1273" y="4406"/>
                </a:lnTo>
                <a:lnTo>
                  <a:pt x="1263" y="4427"/>
                </a:lnTo>
                <a:lnTo>
                  <a:pt x="1255" y="4443"/>
                </a:lnTo>
                <a:lnTo>
                  <a:pt x="1252" y="4454"/>
                </a:lnTo>
                <a:lnTo>
                  <a:pt x="1252" y="4468"/>
                </a:lnTo>
                <a:lnTo>
                  <a:pt x="1247" y="4482"/>
                </a:lnTo>
                <a:lnTo>
                  <a:pt x="1239" y="4498"/>
                </a:lnTo>
                <a:lnTo>
                  <a:pt x="1232" y="4513"/>
                </a:lnTo>
                <a:lnTo>
                  <a:pt x="1227" y="4523"/>
                </a:lnTo>
                <a:lnTo>
                  <a:pt x="1223" y="4529"/>
                </a:lnTo>
                <a:lnTo>
                  <a:pt x="1218" y="4536"/>
                </a:lnTo>
                <a:lnTo>
                  <a:pt x="1211" y="4550"/>
                </a:lnTo>
                <a:lnTo>
                  <a:pt x="1202" y="4566"/>
                </a:lnTo>
                <a:lnTo>
                  <a:pt x="1195" y="4586"/>
                </a:lnTo>
                <a:lnTo>
                  <a:pt x="1195" y="4598"/>
                </a:lnTo>
                <a:lnTo>
                  <a:pt x="1200" y="4616"/>
                </a:lnTo>
                <a:lnTo>
                  <a:pt x="1207" y="4639"/>
                </a:lnTo>
                <a:lnTo>
                  <a:pt x="1216" y="4663"/>
                </a:lnTo>
                <a:lnTo>
                  <a:pt x="1227" y="4689"/>
                </a:lnTo>
                <a:lnTo>
                  <a:pt x="1234" y="4716"/>
                </a:lnTo>
                <a:lnTo>
                  <a:pt x="1239" y="4743"/>
                </a:lnTo>
                <a:lnTo>
                  <a:pt x="1239" y="4766"/>
                </a:lnTo>
                <a:lnTo>
                  <a:pt x="1234" y="4786"/>
                </a:lnTo>
                <a:lnTo>
                  <a:pt x="1227" y="4798"/>
                </a:lnTo>
                <a:lnTo>
                  <a:pt x="1214" y="4807"/>
                </a:lnTo>
                <a:lnTo>
                  <a:pt x="1200" y="4811"/>
                </a:lnTo>
                <a:lnTo>
                  <a:pt x="1186" y="4811"/>
                </a:lnTo>
                <a:lnTo>
                  <a:pt x="1171" y="4809"/>
                </a:lnTo>
                <a:lnTo>
                  <a:pt x="1159" y="4807"/>
                </a:lnTo>
                <a:lnTo>
                  <a:pt x="1148" y="4803"/>
                </a:lnTo>
                <a:lnTo>
                  <a:pt x="1138" y="4798"/>
                </a:lnTo>
                <a:lnTo>
                  <a:pt x="1123" y="4786"/>
                </a:lnTo>
                <a:lnTo>
                  <a:pt x="1105" y="4768"/>
                </a:lnTo>
                <a:lnTo>
                  <a:pt x="1088" y="4748"/>
                </a:lnTo>
                <a:lnTo>
                  <a:pt x="1070" y="4725"/>
                </a:lnTo>
                <a:lnTo>
                  <a:pt x="1052" y="4704"/>
                </a:lnTo>
                <a:lnTo>
                  <a:pt x="1036" y="4682"/>
                </a:lnTo>
                <a:lnTo>
                  <a:pt x="1021" y="4664"/>
                </a:lnTo>
                <a:lnTo>
                  <a:pt x="1012" y="4650"/>
                </a:lnTo>
                <a:lnTo>
                  <a:pt x="1002" y="4632"/>
                </a:lnTo>
                <a:lnTo>
                  <a:pt x="989" y="4609"/>
                </a:lnTo>
                <a:lnTo>
                  <a:pt x="975" y="4580"/>
                </a:lnTo>
                <a:lnTo>
                  <a:pt x="962" y="4550"/>
                </a:lnTo>
                <a:lnTo>
                  <a:pt x="950" y="4520"/>
                </a:lnTo>
                <a:lnTo>
                  <a:pt x="939" y="4489"/>
                </a:lnTo>
                <a:lnTo>
                  <a:pt x="934" y="4463"/>
                </a:lnTo>
                <a:lnTo>
                  <a:pt x="930" y="4440"/>
                </a:lnTo>
                <a:lnTo>
                  <a:pt x="929" y="4424"/>
                </a:lnTo>
                <a:lnTo>
                  <a:pt x="930" y="4413"/>
                </a:lnTo>
                <a:lnTo>
                  <a:pt x="932" y="4402"/>
                </a:lnTo>
                <a:lnTo>
                  <a:pt x="936" y="4388"/>
                </a:lnTo>
                <a:lnTo>
                  <a:pt x="941" y="4370"/>
                </a:lnTo>
                <a:lnTo>
                  <a:pt x="945" y="4352"/>
                </a:lnTo>
                <a:lnTo>
                  <a:pt x="943" y="4341"/>
                </a:lnTo>
                <a:lnTo>
                  <a:pt x="939" y="4334"/>
                </a:lnTo>
                <a:lnTo>
                  <a:pt x="934" y="4329"/>
                </a:lnTo>
                <a:lnTo>
                  <a:pt x="925" y="4322"/>
                </a:lnTo>
                <a:lnTo>
                  <a:pt x="916" y="4313"/>
                </a:lnTo>
                <a:lnTo>
                  <a:pt x="904" y="4297"/>
                </a:lnTo>
                <a:lnTo>
                  <a:pt x="896" y="4284"/>
                </a:lnTo>
                <a:lnTo>
                  <a:pt x="893" y="4272"/>
                </a:lnTo>
                <a:lnTo>
                  <a:pt x="893" y="4258"/>
                </a:lnTo>
                <a:lnTo>
                  <a:pt x="896" y="4249"/>
                </a:lnTo>
                <a:lnTo>
                  <a:pt x="900" y="4240"/>
                </a:lnTo>
                <a:lnTo>
                  <a:pt x="905" y="4229"/>
                </a:lnTo>
                <a:lnTo>
                  <a:pt x="909" y="4213"/>
                </a:lnTo>
                <a:lnTo>
                  <a:pt x="914" y="4190"/>
                </a:lnTo>
                <a:lnTo>
                  <a:pt x="916" y="4174"/>
                </a:lnTo>
                <a:lnTo>
                  <a:pt x="911" y="4167"/>
                </a:lnTo>
                <a:lnTo>
                  <a:pt x="904" y="4165"/>
                </a:lnTo>
                <a:lnTo>
                  <a:pt x="895" y="4167"/>
                </a:lnTo>
                <a:lnTo>
                  <a:pt x="884" y="4170"/>
                </a:lnTo>
                <a:lnTo>
                  <a:pt x="873" y="4177"/>
                </a:lnTo>
                <a:lnTo>
                  <a:pt x="862" y="4183"/>
                </a:lnTo>
                <a:lnTo>
                  <a:pt x="855" y="4190"/>
                </a:lnTo>
                <a:lnTo>
                  <a:pt x="846" y="4199"/>
                </a:lnTo>
                <a:lnTo>
                  <a:pt x="845" y="4213"/>
                </a:lnTo>
                <a:lnTo>
                  <a:pt x="843" y="4229"/>
                </a:lnTo>
                <a:lnTo>
                  <a:pt x="843" y="4245"/>
                </a:lnTo>
                <a:lnTo>
                  <a:pt x="841" y="4263"/>
                </a:lnTo>
                <a:lnTo>
                  <a:pt x="834" y="4279"/>
                </a:lnTo>
                <a:lnTo>
                  <a:pt x="821" y="4297"/>
                </a:lnTo>
                <a:lnTo>
                  <a:pt x="803" y="4315"/>
                </a:lnTo>
                <a:lnTo>
                  <a:pt x="782" y="4331"/>
                </a:lnTo>
                <a:lnTo>
                  <a:pt x="759" y="4345"/>
                </a:lnTo>
                <a:lnTo>
                  <a:pt x="743" y="4361"/>
                </a:lnTo>
                <a:lnTo>
                  <a:pt x="730" y="4381"/>
                </a:lnTo>
                <a:lnTo>
                  <a:pt x="720" y="4404"/>
                </a:lnTo>
                <a:lnTo>
                  <a:pt x="709" y="4427"/>
                </a:lnTo>
                <a:lnTo>
                  <a:pt x="700" y="4447"/>
                </a:lnTo>
                <a:lnTo>
                  <a:pt x="691" y="4463"/>
                </a:lnTo>
                <a:lnTo>
                  <a:pt x="684" y="4472"/>
                </a:lnTo>
                <a:lnTo>
                  <a:pt x="675" y="4491"/>
                </a:lnTo>
                <a:lnTo>
                  <a:pt x="664" y="4514"/>
                </a:lnTo>
                <a:lnTo>
                  <a:pt x="653" y="4543"/>
                </a:lnTo>
                <a:lnTo>
                  <a:pt x="643" y="4573"/>
                </a:lnTo>
                <a:lnTo>
                  <a:pt x="630" y="4605"/>
                </a:lnTo>
                <a:lnTo>
                  <a:pt x="619" y="4636"/>
                </a:lnTo>
                <a:lnTo>
                  <a:pt x="611" y="4664"/>
                </a:lnTo>
                <a:lnTo>
                  <a:pt x="602" y="4687"/>
                </a:lnTo>
                <a:lnTo>
                  <a:pt x="596" y="4705"/>
                </a:lnTo>
                <a:lnTo>
                  <a:pt x="593" y="4716"/>
                </a:lnTo>
                <a:lnTo>
                  <a:pt x="586" y="4730"/>
                </a:lnTo>
                <a:lnTo>
                  <a:pt x="571" y="4741"/>
                </a:lnTo>
                <a:lnTo>
                  <a:pt x="557" y="4752"/>
                </a:lnTo>
                <a:lnTo>
                  <a:pt x="544" y="4761"/>
                </a:lnTo>
                <a:lnTo>
                  <a:pt x="537" y="4770"/>
                </a:lnTo>
                <a:lnTo>
                  <a:pt x="536" y="4780"/>
                </a:lnTo>
                <a:lnTo>
                  <a:pt x="543" y="4793"/>
                </a:lnTo>
                <a:lnTo>
                  <a:pt x="557" y="4807"/>
                </a:lnTo>
                <a:lnTo>
                  <a:pt x="569" y="4821"/>
                </a:lnTo>
                <a:lnTo>
                  <a:pt x="577" y="4841"/>
                </a:lnTo>
                <a:lnTo>
                  <a:pt x="580" y="4864"/>
                </a:lnTo>
                <a:lnTo>
                  <a:pt x="582" y="4889"/>
                </a:lnTo>
                <a:lnTo>
                  <a:pt x="580" y="4912"/>
                </a:lnTo>
                <a:lnTo>
                  <a:pt x="575" y="4932"/>
                </a:lnTo>
                <a:lnTo>
                  <a:pt x="568" y="4948"/>
                </a:lnTo>
                <a:lnTo>
                  <a:pt x="559" y="4960"/>
                </a:lnTo>
                <a:lnTo>
                  <a:pt x="550" y="4969"/>
                </a:lnTo>
                <a:lnTo>
                  <a:pt x="544" y="4978"/>
                </a:lnTo>
                <a:lnTo>
                  <a:pt x="543" y="4991"/>
                </a:lnTo>
                <a:lnTo>
                  <a:pt x="546" y="5003"/>
                </a:lnTo>
                <a:lnTo>
                  <a:pt x="553" y="5017"/>
                </a:lnTo>
                <a:lnTo>
                  <a:pt x="562" y="5034"/>
                </a:lnTo>
                <a:lnTo>
                  <a:pt x="575" y="5058"/>
                </a:lnTo>
                <a:lnTo>
                  <a:pt x="584" y="5087"/>
                </a:lnTo>
                <a:lnTo>
                  <a:pt x="591" y="5117"/>
                </a:lnTo>
                <a:lnTo>
                  <a:pt x="598" y="5133"/>
                </a:lnTo>
                <a:lnTo>
                  <a:pt x="611" y="5149"/>
                </a:lnTo>
                <a:lnTo>
                  <a:pt x="628" y="5165"/>
                </a:lnTo>
                <a:lnTo>
                  <a:pt x="648" y="5180"/>
                </a:lnTo>
                <a:lnTo>
                  <a:pt x="668" y="5189"/>
                </a:lnTo>
                <a:lnTo>
                  <a:pt x="687" y="5192"/>
                </a:lnTo>
                <a:lnTo>
                  <a:pt x="712" y="5196"/>
                </a:lnTo>
                <a:lnTo>
                  <a:pt x="732" y="5203"/>
                </a:lnTo>
                <a:lnTo>
                  <a:pt x="748" y="5214"/>
                </a:lnTo>
                <a:lnTo>
                  <a:pt x="761" y="5230"/>
                </a:lnTo>
                <a:lnTo>
                  <a:pt x="768" y="5242"/>
                </a:lnTo>
                <a:lnTo>
                  <a:pt x="770" y="5251"/>
                </a:lnTo>
                <a:lnTo>
                  <a:pt x="768" y="5260"/>
                </a:lnTo>
                <a:lnTo>
                  <a:pt x="761" y="5269"/>
                </a:lnTo>
                <a:lnTo>
                  <a:pt x="752" y="5283"/>
                </a:lnTo>
                <a:lnTo>
                  <a:pt x="739" y="5294"/>
                </a:lnTo>
                <a:lnTo>
                  <a:pt x="723" y="5301"/>
                </a:lnTo>
                <a:lnTo>
                  <a:pt x="705" y="5301"/>
                </a:lnTo>
                <a:lnTo>
                  <a:pt x="687" y="5299"/>
                </a:lnTo>
                <a:lnTo>
                  <a:pt x="671" y="5296"/>
                </a:lnTo>
                <a:lnTo>
                  <a:pt x="646" y="5294"/>
                </a:lnTo>
                <a:lnTo>
                  <a:pt x="619" y="5296"/>
                </a:lnTo>
                <a:lnTo>
                  <a:pt x="589" y="5299"/>
                </a:lnTo>
                <a:lnTo>
                  <a:pt x="571" y="5299"/>
                </a:lnTo>
                <a:lnTo>
                  <a:pt x="548" y="5296"/>
                </a:lnTo>
                <a:lnTo>
                  <a:pt x="519" y="5290"/>
                </a:lnTo>
                <a:lnTo>
                  <a:pt x="489" y="5281"/>
                </a:lnTo>
                <a:lnTo>
                  <a:pt x="459" y="5273"/>
                </a:lnTo>
                <a:lnTo>
                  <a:pt x="432" y="5262"/>
                </a:lnTo>
                <a:lnTo>
                  <a:pt x="410" y="5251"/>
                </a:lnTo>
                <a:lnTo>
                  <a:pt x="393" y="5240"/>
                </a:lnTo>
                <a:lnTo>
                  <a:pt x="373" y="5224"/>
                </a:lnTo>
                <a:lnTo>
                  <a:pt x="352" y="5203"/>
                </a:lnTo>
                <a:lnTo>
                  <a:pt x="328" y="5182"/>
                </a:lnTo>
                <a:lnTo>
                  <a:pt x="305" y="5158"/>
                </a:lnTo>
                <a:lnTo>
                  <a:pt x="284" y="5135"/>
                </a:lnTo>
                <a:lnTo>
                  <a:pt x="266" y="5114"/>
                </a:lnTo>
                <a:lnTo>
                  <a:pt x="251" y="5098"/>
                </a:lnTo>
                <a:lnTo>
                  <a:pt x="241" y="5085"/>
                </a:lnTo>
                <a:lnTo>
                  <a:pt x="228" y="5071"/>
                </a:lnTo>
                <a:lnTo>
                  <a:pt x="210" y="5055"/>
                </a:lnTo>
                <a:lnTo>
                  <a:pt x="191" y="5037"/>
                </a:lnTo>
                <a:lnTo>
                  <a:pt x="168" y="5021"/>
                </a:lnTo>
                <a:lnTo>
                  <a:pt x="146" y="5007"/>
                </a:lnTo>
                <a:lnTo>
                  <a:pt x="128" y="4994"/>
                </a:lnTo>
                <a:lnTo>
                  <a:pt x="114" y="4985"/>
                </a:lnTo>
                <a:lnTo>
                  <a:pt x="94" y="4973"/>
                </a:lnTo>
                <a:lnTo>
                  <a:pt x="73" y="4951"/>
                </a:lnTo>
                <a:lnTo>
                  <a:pt x="48" y="4923"/>
                </a:lnTo>
                <a:lnTo>
                  <a:pt x="19" y="4889"/>
                </a:lnTo>
                <a:lnTo>
                  <a:pt x="7" y="4868"/>
                </a:lnTo>
                <a:lnTo>
                  <a:pt x="0" y="4852"/>
                </a:lnTo>
                <a:lnTo>
                  <a:pt x="1" y="4836"/>
                </a:lnTo>
                <a:lnTo>
                  <a:pt x="5" y="4825"/>
                </a:lnTo>
                <a:lnTo>
                  <a:pt x="14" y="4814"/>
                </a:lnTo>
                <a:lnTo>
                  <a:pt x="23" y="4807"/>
                </a:lnTo>
                <a:lnTo>
                  <a:pt x="34" y="4803"/>
                </a:lnTo>
                <a:lnTo>
                  <a:pt x="53" y="4794"/>
                </a:lnTo>
                <a:lnTo>
                  <a:pt x="69" y="4784"/>
                </a:lnTo>
                <a:lnTo>
                  <a:pt x="84" y="4766"/>
                </a:lnTo>
                <a:lnTo>
                  <a:pt x="100" y="4752"/>
                </a:lnTo>
                <a:lnTo>
                  <a:pt x="119" y="4739"/>
                </a:lnTo>
                <a:lnTo>
                  <a:pt x="139" y="4727"/>
                </a:lnTo>
                <a:lnTo>
                  <a:pt x="157" y="4714"/>
                </a:lnTo>
                <a:lnTo>
                  <a:pt x="176" y="4696"/>
                </a:lnTo>
                <a:lnTo>
                  <a:pt x="191" y="4671"/>
                </a:lnTo>
                <a:lnTo>
                  <a:pt x="205" y="4638"/>
                </a:lnTo>
                <a:lnTo>
                  <a:pt x="210" y="4616"/>
                </a:lnTo>
                <a:lnTo>
                  <a:pt x="214" y="4602"/>
                </a:lnTo>
                <a:lnTo>
                  <a:pt x="219" y="4589"/>
                </a:lnTo>
                <a:lnTo>
                  <a:pt x="228" y="4580"/>
                </a:lnTo>
                <a:lnTo>
                  <a:pt x="244" y="4568"/>
                </a:lnTo>
                <a:lnTo>
                  <a:pt x="262" y="4552"/>
                </a:lnTo>
                <a:lnTo>
                  <a:pt x="277" y="4531"/>
                </a:lnTo>
                <a:lnTo>
                  <a:pt x="291" y="4506"/>
                </a:lnTo>
                <a:lnTo>
                  <a:pt x="307" y="4477"/>
                </a:lnTo>
                <a:lnTo>
                  <a:pt x="325" y="4447"/>
                </a:lnTo>
                <a:lnTo>
                  <a:pt x="337" y="4422"/>
                </a:lnTo>
                <a:lnTo>
                  <a:pt x="350" y="4391"/>
                </a:lnTo>
                <a:lnTo>
                  <a:pt x="360" y="4356"/>
                </a:lnTo>
                <a:lnTo>
                  <a:pt x="371" y="4318"/>
                </a:lnTo>
                <a:lnTo>
                  <a:pt x="382" y="4281"/>
                </a:lnTo>
                <a:lnTo>
                  <a:pt x="394" y="4247"/>
                </a:lnTo>
                <a:lnTo>
                  <a:pt x="409" y="4217"/>
                </a:lnTo>
                <a:lnTo>
                  <a:pt x="419" y="4197"/>
                </a:lnTo>
                <a:lnTo>
                  <a:pt x="427" y="4183"/>
                </a:lnTo>
                <a:lnTo>
                  <a:pt x="432" y="4172"/>
                </a:lnTo>
                <a:lnTo>
                  <a:pt x="437" y="4161"/>
                </a:lnTo>
                <a:lnTo>
                  <a:pt x="441" y="4152"/>
                </a:lnTo>
                <a:lnTo>
                  <a:pt x="448" y="4142"/>
                </a:lnTo>
                <a:lnTo>
                  <a:pt x="457" y="4126"/>
                </a:lnTo>
                <a:lnTo>
                  <a:pt x="469" y="4104"/>
                </a:lnTo>
                <a:lnTo>
                  <a:pt x="480" y="4085"/>
                </a:lnTo>
                <a:lnTo>
                  <a:pt x="489" y="4069"/>
                </a:lnTo>
                <a:lnTo>
                  <a:pt x="496" y="4054"/>
                </a:lnTo>
                <a:lnTo>
                  <a:pt x="502" y="4042"/>
                </a:lnTo>
                <a:lnTo>
                  <a:pt x="507" y="4028"/>
                </a:lnTo>
                <a:lnTo>
                  <a:pt x="514" y="4013"/>
                </a:lnTo>
                <a:lnTo>
                  <a:pt x="523" y="3997"/>
                </a:lnTo>
                <a:lnTo>
                  <a:pt x="534" y="3976"/>
                </a:lnTo>
                <a:lnTo>
                  <a:pt x="550" y="3949"/>
                </a:lnTo>
                <a:lnTo>
                  <a:pt x="568" y="3921"/>
                </a:lnTo>
                <a:lnTo>
                  <a:pt x="591" y="3888"/>
                </a:lnTo>
                <a:lnTo>
                  <a:pt x="616" y="3855"/>
                </a:lnTo>
                <a:lnTo>
                  <a:pt x="643" y="3821"/>
                </a:lnTo>
                <a:lnTo>
                  <a:pt x="671" y="3785"/>
                </a:lnTo>
                <a:lnTo>
                  <a:pt x="698" y="3751"/>
                </a:lnTo>
                <a:lnTo>
                  <a:pt x="723" y="3721"/>
                </a:lnTo>
                <a:lnTo>
                  <a:pt x="746" y="3694"/>
                </a:lnTo>
                <a:lnTo>
                  <a:pt x="764" y="3671"/>
                </a:lnTo>
                <a:lnTo>
                  <a:pt x="778" y="3655"/>
                </a:lnTo>
                <a:lnTo>
                  <a:pt x="798" y="3630"/>
                </a:lnTo>
                <a:lnTo>
                  <a:pt x="818" y="3599"/>
                </a:lnTo>
                <a:lnTo>
                  <a:pt x="839" y="3566"/>
                </a:lnTo>
                <a:lnTo>
                  <a:pt x="857" y="3532"/>
                </a:lnTo>
                <a:lnTo>
                  <a:pt x="877" y="3500"/>
                </a:lnTo>
                <a:lnTo>
                  <a:pt x="891" y="3476"/>
                </a:lnTo>
                <a:lnTo>
                  <a:pt x="902" y="3455"/>
                </a:lnTo>
                <a:lnTo>
                  <a:pt x="909" y="3430"/>
                </a:lnTo>
                <a:lnTo>
                  <a:pt x="914" y="3400"/>
                </a:lnTo>
                <a:lnTo>
                  <a:pt x="916" y="3368"/>
                </a:lnTo>
                <a:lnTo>
                  <a:pt x="920" y="3334"/>
                </a:lnTo>
                <a:lnTo>
                  <a:pt x="921" y="3300"/>
                </a:lnTo>
                <a:lnTo>
                  <a:pt x="927" y="3268"/>
                </a:lnTo>
                <a:lnTo>
                  <a:pt x="936" y="3223"/>
                </a:lnTo>
                <a:lnTo>
                  <a:pt x="948" y="3177"/>
                </a:lnTo>
                <a:lnTo>
                  <a:pt x="962" y="3134"/>
                </a:lnTo>
                <a:lnTo>
                  <a:pt x="979" y="3096"/>
                </a:lnTo>
                <a:lnTo>
                  <a:pt x="995" y="3064"/>
                </a:lnTo>
                <a:lnTo>
                  <a:pt x="1009" y="3038"/>
                </a:lnTo>
                <a:lnTo>
                  <a:pt x="1018" y="3011"/>
                </a:lnTo>
                <a:lnTo>
                  <a:pt x="1023" y="2981"/>
                </a:lnTo>
                <a:lnTo>
                  <a:pt x="1025" y="2952"/>
                </a:lnTo>
                <a:lnTo>
                  <a:pt x="1029" y="2923"/>
                </a:lnTo>
                <a:lnTo>
                  <a:pt x="1030" y="2886"/>
                </a:lnTo>
                <a:lnTo>
                  <a:pt x="1029" y="2843"/>
                </a:lnTo>
                <a:lnTo>
                  <a:pt x="1025" y="2795"/>
                </a:lnTo>
                <a:lnTo>
                  <a:pt x="1025" y="2738"/>
                </a:lnTo>
                <a:lnTo>
                  <a:pt x="1025" y="2706"/>
                </a:lnTo>
                <a:lnTo>
                  <a:pt x="1029" y="2667"/>
                </a:lnTo>
                <a:lnTo>
                  <a:pt x="1032" y="2622"/>
                </a:lnTo>
                <a:lnTo>
                  <a:pt x="1039" y="2576"/>
                </a:lnTo>
                <a:lnTo>
                  <a:pt x="1046" y="2526"/>
                </a:lnTo>
                <a:lnTo>
                  <a:pt x="1057" y="2478"/>
                </a:lnTo>
                <a:lnTo>
                  <a:pt x="1066" y="2431"/>
                </a:lnTo>
                <a:lnTo>
                  <a:pt x="1079" y="2388"/>
                </a:lnTo>
                <a:lnTo>
                  <a:pt x="1091" y="2353"/>
                </a:lnTo>
                <a:lnTo>
                  <a:pt x="1121" y="2283"/>
                </a:lnTo>
                <a:lnTo>
                  <a:pt x="1157" y="2214"/>
                </a:lnTo>
                <a:lnTo>
                  <a:pt x="1195" y="2149"/>
                </a:lnTo>
                <a:lnTo>
                  <a:pt x="1230" y="2091"/>
                </a:lnTo>
                <a:lnTo>
                  <a:pt x="1247" y="2058"/>
                </a:lnTo>
                <a:lnTo>
                  <a:pt x="1257" y="2019"/>
                </a:lnTo>
                <a:lnTo>
                  <a:pt x="1266" y="1976"/>
                </a:lnTo>
                <a:lnTo>
                  <a:pt x="1272" y="1932"/>
                </a:lnTo>
                <a:lnTo>
                  <a:pt x="1275" y="1887"/>
                </a:lnTo>
                <a:lnTo>
                  <a:pt x="1279" y="1844"/>
                </a:lnTo>
                <a:lnTo>
                  <a:pt x="1280" y="1809"/>
                </a:lnTo>
                <a:lnTo>
                  <a:pt x="1282" y="1780"/>
                </a:lnTo>
                <a:lnTo>
                  <a:pt x="1282" y="1757"/>
                </a:lnTo>
                <a:lnTo>
                  <a:pt x="1277" y="1739"/>
                </a:lnTo>
                <a:lnTo>
                  <a:pt x="1272" y="1725"/>
                </a:lnTo>
                <a:lnTo>
                  <a:pt x="1261" y="1714"/>
                </a:lnTo>
                <a:lnTo>
                  <a:pt x="1250" y="1705"/>
                </a:lnTo>
                <a:lnTo>
                  <a:pt x="1238" y="1698"/>
                </a:lnTo>
                <a:lnTo>
                  <a:pt x="1223" y="1689"/>
                </a:lnTo>
                <a:lnTo>
                  <a:pt x="1198" y="1678"/>
                </a:lnTo>
                <a:lnTo>
                  <a:pt x="1170" y="1670"/>
                </a:lnTo>
                <a:lnTo>
                  <a:pt x="1134" y="1664"/>
                </a:lnTo>
                <a:lnTo>
                  <a:pt x="1093" y="1661"/>
                </a:lnTo>
                <a:lnTo>
                  <a:pt x="1046" y="1662"/>
                </a:lnTo>
                <a:lnTo>
                  <a:pt x="1005" y="1662"/>
                </a:lnTo>
                <a:lnTo>
                  <a:pt x="971" y="1659"/>
                </a:lnTo>
                <a:lnTo>
                  <a:pt x="939" y="1650"/>
                </a:lnTo>
                <a:lnTo>
                  <a:pt x="911" y="1639"/>
                </a:lnTo>
                <a:lnTo>
                  <a:pt x="880" y="1630"/>
                </a:lnTo>
                <a:lnTo>
                  <a:pt x="852" y="1623"/>
                </a:lnTo>
                <a:lnTo>
                  <a:pt x="827" y="1616"/>
                </a:lnTo>
                <a:lnTo>
                  <a:pt x="811" y="1607"/>
                </a:lnTo>
                <a:lnTo>
                  <a:pt x="803" y="1596"/>
                </a:lnTo>
                <a:lnTo>
                  <a:pt x="800" y="1584"/>
                </a:lnTo>
                <a:lnTo>
                  <a:pt x="800" y="1566"/>
                </a:lnTo>
                <a:lnTo>
                  <a:pt x="800" y="1545"/>
                </a:lnTo>
                <a:lnTo>
                  <a:pt x="805" y="1516"/>
                </a:lnTo>
                <a:lnTo>
                  <a:pt x="818" y="1488"/>
                </a:lnTo>
                <a:lnTo>
                  <a:pt x="836" y="1459"/>
                </a:lnTo>
                <a:lnTo>
                  <a:pt x="855" y="1429"/>
                </a:lnTo>
                <a:lnTo>
                  <a:pt x="873" y="1398"/>
                </a:lnTo>
                <a:lnTo>
                  <a:pt x="887" y="1372"/>
                </a:lnTo>
                <a:lnTo>
                  <a:pt x="900" y="1343"/>
                </a:lnTo>
                <a:lnTo>
                  <a:pt x="912" y="1315"/>
                </a:lnTo>
                <a:lnTo>
                  <a:pt x="930" y="1283"/>
                </a:lnTo>
                <a:lnTo>
                  <a:pt x="952" y="1250"/>
                </a:lnTo>
                <a:lnTo>
                  <a:pt x="980" y="1215"/>
                </a:lnTo>
                <a:lnTo>
                  <a:pt x="1016" y="1181"/>
                </a:lnTo>
                <a:lnTo>
                  <a:pt x="1050" y="1149"/>
                </a:lnTo>
                <a:lnTo>
                  <a:pt x="1086" y="1118"/>
                </a:lnTo>
                <a:lnTo>
                  <a:pt x="1118" y="1093"/>
                </a:lnTo>
                <a:lnTo>
                  <a:pt x="1145" y="1072"/>
                </a:lnTo>
                <a:lnTo>
                  <a:pt x="1166" y="1054"/>
                </a:lnTo>
                <a:lnTo>
                  <a:pt x="1180" y="1040"/>
                </a:lnTo>
                <a:lnTo>
                  <a:pt x="1196" y="1020"/>
                </a:lnTo>
                <a:lnTo>
                  <a:pt x="1213" y="1001"/>
                </a:lnTo>
                <a:lnTo>
                  <a:pt x="1227" y="979"/>
                </a:lnTo>
                <a:lnTo>
                  <a:pt x="1241" y="958"/>
                </a:lnTo>
                <a:lnTo>
                  <a:pt x="1252" y="942"/>
                </a:lnTo>
                <a:lnTo>
                  <a:pt x="1259" y="931"/>
                </a:lnTo>
                <a:lnTo>
                  <a:pt x="1257" y="931"/>
                </a:lnTo>
                <a:lnTo>
                  <a:pt x="1261" y="928"/>
                </a:lnTo>
                <a:lnTo>
                  <a:pt x="1261" y="928"/>
                </a:lnTo>
                <a:lnTo>
                  <a:pt x="1261" y="926"/>
                </a:lnTo>
                <a:lnTo>
                  <a:pt x="1263" y="926"/>
                </a:lnTo>
                <a:lnTo>
                  <a:pt x="1289" y="904"/>
                </a:lnTo>
                <a:lnTo>
                  <a:pt x="1320" y="885"/>
                </a:lnTo>
                <a:lnTo>
                  <a:pt x="1359" y="872"/>
                </a:lnTo>
                <a:lnTo>
                  <a:pt x="1407" y="854"/>
                </a:lnTo>
                <a:lnTo>
                  <a:pt x="1447" y="838"/>
                </a:lnTo>
                <a:lnTo>
                  <a:pt x="1477" y="821"/>
                </a:lnTo>
                <a:lnTo>
                  <a:pt x="1502" y="803"/>
                </a:lnTo>
                <a:lnTo>
                  <a:pt x="1520" y="785"/>
                </a:lnTo>
                <a:lnTo>
                  <a:pt x="1534" y="751"/>
                </a:lnTo>
                <a:lnTo>
                  <a:pt x="1543" y="715"/>
                </a:lnTo>
                <a:lnTo>
                  <a:pt x="1545" y="680"/>
                </a:lnTo>
                <a:lnTo>
                  <a:pt x="1539" y="639"/>
                </a:lnTo>
                <a:lnTo>
                  <a:pt x="1529" y="596"/>
                </a:lnTo>
                <a:lnTo>
                  <a:pt x="1454" y="389"/>
                </a:lnTo>
                <a:lnTo>
                  <a:pt x="1441" y="335"/>
                </a:lnTo>
                <a:lnTo>
                  <a:pt x="1436" y="287"/>
                </a:lnTo>
                <a:lnTo>
                  <a:pt x="1439" y="243"/>
                </a:lnTo>
                <a:lnTo>
                  <a:pt x="1452" y="202"/>
                </a:lnTo>
                <a:lnTo>
                  <a:pt x="1473" y="166"/>
                </a:lnTo>
                <a:lnTo>
                  <a:pt x="1504" y="132"/>
                </a:lnTo>
                <a:lnTo>
                  <a:pt x="1547" y="102"/>
                </a:lnTo>
                <a:lnTo>
                  <a:pt x="1563" y="89"/>
                </a:lnTo>
                <a:lnTo>
                  <a:pt x="1573" y="79"/>
                </a:lnTo>
                <a:lnTo>
                  <a:pt x="1582" y="68"/>
                </a:lnTo>
                <a:lnTo>
                  <a:pt x="1595" y="59"/>
                </a:lnTo>
                <a:lnTo>
                  <a:pt x="1616" y="48"/>
                </a:lnTo>
                <a:lnTo>
                  <a:pt x="1643" y="43"/>
                </a:lnTo>
                <a:lnTo>
                  <a:pt x="1677" y="38"/>
                </a:lnTo>
                <a:lnTo>
                  <a:pt x="1713" y="32"/>
                </a:lnTo>
                <a:lnTo>
                  <a:pt x="1748" y="29"/>
                </a:lnTo>
                <a:lnTo>
                  <a:pt x="1779" y="27"/>
                </a:lnTo>
                <a:lnTo>
                  <a:pt x="1800" y="25"/>
                </a:lnTo>
                <a:lnTo>
                  <a:pt x="1818" y="21"/>
                </a:lnTo>
                <a:lnTo>
                  <a:pt x="1840" y="16"/>
                </a:lnTo>
                <a:lnTo>
                  <a:pt x="1863" y="11"/>
                </a:lnTo>
                <a:lnTo>
                  <a:pt x="1886" y="4"/>
                </a:lnTo>
                <a:lnTo>
                  <a:pt x="1911" y="0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3200" dirty="0">
              <a:latin typeface="+mj-lt"/>
            </a:endParaRPr>
          </a:p>
        </p:txBody>
      </p:sp>
      <p:sp>
        <p:nvSpPr>
          <p:cNvPr id="57" name="Τίτλος 1">
            <a:extLst>
              <a:ext uri="{FF2B5EF4-FFF2-40B4-BE49-F238E27FC236}">
                <a16:creationId xmlns:a16="http://schemas.microsoft.com/office/drawing/2014/main" xmlns="" id="{A99F1262-66AD-4621-933A-BE6A44506BE4}"/>
              </a:ext>
            </a:extLst>
          </p:cNvPr>
          <p:cNvSpPr txBox="1">
            <a:spLocks/>
          </p:cNvSpPr>
          <p:nvPr/>
        </p:nvSpPr>
        <p:spPr>
          <a:xfrm>
            <a:off x="914961" y="260648"/>
            <a:ext cx="8753543" cy="743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3200" b="1" dirty="0" smtClean="0">
                <a:solidFill>
                  <a:schemeClr val="accent6"/>
                </a:solidFill>
                <a:latin typeface="Calibri" pitchFamily="34" charset="0"/>
              </a:rPr>
              <a:t>4</a:t>
            </a:r>
            <a:r>
              <a:rPr lang="el-GR" sz="3200" b="1" baseline="30000" dirty="0" smtClean="0">
                <a:solidFill>
                  <a:schemeClr val="accent6"/>
                </a:solidFill>
                <a:latin typeface="Calibri" pitchFamily="34" charset="0"/>
              </a:rPr>
              <a:t>ο</a:t>
            </a:r>
            <a:r>
              <a:rPr lang="el-GR" sz="3200" b="1" dirty="0" smtClean="0">
                <a:solidFill>
                  <a:schemeClr val="accent6"/>
                </a:solidFill>
                <a:latin typeface="Calibri" pitchFamily="34" charset="0"/>
              </a:rPr>
              <a:t> βήμα: </a:t>
            </a:r>
            <a:r>
              <a:rPr lang="el-GR" sz="3100" b="1" dirty="0" smtClean="0">
                <a:solidFill>
                  <a:schemeClr val="accent6"/>
                </a:solidFill>
                <a:latin typeface="Calibri" pitchFamily="34" charset="0"/>
              </a:rPr>
              <a:t>Δραστηριότητες εμπέδωσης</a:t>
            </a:r>
            <a:endParaRPr lang="el-GR" sz="31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grpSp>
        <p:nvGrpSpPr>
          <p:cNvPr id="59" name="Google Shape;277;p8"/>
          <p:cNvGrpSpPr/>
          <p:nvPr/>
        </p:nvGrpSpPr>
        <p:grpSpPr>
          <a:xfrm>
            <a:off x="9336360" y="116632"/>
            <a:ext cx="1748939" cy="1314933"/>
            <a:chOff x="6121001" y="914050"/>
            <a:chExt cx="1748939" cy="1314933"/>
          </a:xfrm>
        </p:grpSpPr>
        <p:grpSp>
          <p:nvGrpSpPr>
            <p:cNvPr id="60" name="Google Shape;278;p8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62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67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64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1" name="Google Shape;314;p8"/>
            <p:cNvSpPr txBox="1"/>
            <p:nvPr/>
          </p:nvSpPr>
          <p:spPr>
            <a:xfrm>
              <a:off x="6179271" y="1890469"/>
              <a:ext cx="166549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17’</a:t>
              </a:r>
              <a:endParaRPr sz="16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1"/>
          <p:cNvSpPr/>
          <p:nvPr/>
        </p:nvSpPr>
        <p:spPr>
          <a:xfrm>
            <a:off x="54264" y="97191"/>
            <a:ext cx="1008112" cy="1152128"/>
          </a:xfrm>
          <a:custGeom>
            <a:avLst/>
            <a:gdLst/>
            <a:ahLst/>
            <a:cxnLst/>
            <a:rect l="l" t="t" r="r" b="b"/>
            <a:pathLst>
              <a:path w="4322" h="5145" extrusionOk="0">
                <a:moveTo>
                  <a:pt x="2214" y="1407"/>
                </a:moveTo>
                <a:lnTo>
                  <a:pt x="2146" y="1444"/>
                </a:lnTo>
                <a:lnTo>
                  <a:pt x="2077" y="1468"/>
                </a:lnTo>
                <a:lnTo>
                  <a:pt x="2006" y="1482"/>
                </a:lnTo>
                <a:lnTo>
                  <a:pt x="2049" y="1579"/>
                </a:lnTo>
                <a:lnTo>
                  <a:pt x="2091" y="1669"/>
                </a:lnTo>
                <a:lnTo>
                  <a:pt x="2129" y="1751"/>
                </a:lnTo>
                <a:lnTo>
                  <a:pt x="2165" y="1822"/>
                </a:lnTo>
                <a:lnTo>
                  <a:pt x="2202" y="1884"/>
                </a:lnTo>
                <a:lnTo>
                  <a:pt x="2237" y="1938"/>
                </a:lnTo>
                <a:lnTo>
                  <a:pt x="2271" y="1982"/>
                </a:lnTo>
                <a:lnTo>
                  <a:pt x="2287" y="1702"/>
                </a:lnTo>
                <a:lnTo>
                  <a:pt x="2280" y="1654"/>
                </a:lnTo>
                <a:lnTo>
                  <a:pt x="2270" y="1600"/>
                </a:lnTo>
                <a:lnTo>
                  <a:pt x="2254" y="1541"/>
                </a:lnTo>
                <a:lnTo>
                  <a:pt x="2235" y="1477"/>
                </a:lnTo>
                <a:lnTo>
                  <a:pt x="2214" y="1407"/>
                </a:lnTo>
                <a:close/>
                <a:moveTo>
                  <a:pt x="2974" y="0"/>
                </a:moveTo>
                <a:lnTo>
                  <a:pt x="2991" y="5"/>
                </a:lnTo>
                <a:lnTo>
                  <a:pt x="3003" y="12"/>
                </a:lnTo>
                <a:lnTo>
                  <a:pt x="3010" y="26"/>
                </a:lnTo>
                <a:lnTo>
                  <a:pt x="3014" y="42"/>
                </a:lnTo>
                <a:lnTo>
                  <a:pt x="3016" y="59"/>
                </a:lnTo>
                <a:lnTo>
                  <a:pt x="3017" y="76"/>
                </a:lnTo>
                <a:lnTo>
                  <a:pt x="3019" y="90"/>
                </a:lnTo>
                <a:lnTo>
                  <a:pt x="3028" y="113"/>
                </a:lnTo>
                <a:lnTo>
                  <a:pt x="3042" y="135"/>
                </a:lnTo>
                <a:lnTo>
                  <a:pt x="3061" y="161"/>
                </a:lnTo>
                <a:lnTo>
                  <a:pt x="3080" y="187"/>
                </a:lnTo>
                <a:lnTo>
                  <a:pt x="3099" y="212"/>
                </a:lnTo>
                <a:lnTo>
                  <a:pt x="3116" y="236"/>
                </a:lnTo>
                <a:lnTo>
                  <a:pt x="3128" y="259"/>
                </a:lnTo>
                <a:lnTo>
                  <a:pt x="3149" y="394"/>
                </a:lnTo>
                <a:lnTo>
                  <a:pt x="3167" y="437"/>
                </a:lnTo>
                <a:lnTo>
                  <a:pt x="3186" y="468"/>
                </a:lnTo>
                <a:lnTo>
                  <a:pt x="3199" y="493"/>
                </a:lnTo>
                <a:lnTo>
                  <a:pt x="3210" y="510"/>
                </a:lnTo>
                <a:lnTo>
                  <a:pt x="3213" y="521"/>
                </a:lnTo>
                <a:lnTo>
                  <a:pt x="3210" y="527"/>
                </a:lnTo>
                <a:lnTo>
                  <a:pt x="3206" y="534"/>
                </a:lnTo>
                <a:lnTo>
                  <a:pt x="3196" y="540"/>
                </a:lnTo>
                <a:lnTo>
                  <a:pt x="3180" y="543"/>
                </a:lnTo>
                <a:lnTo>
                  <a:pt x="3163" y="547"/>
                </a:lnTo>
                <a:lnTo>
                  <a:pt x="3149" y="548"/>
                </a:lnTo>
                <a:lnTo>
                  <a:pt x="3141" y="552"/>
                </a:lnTo>
                <a:lnTo>
                  <a:pt x="3141" y="555"/>
                </a:lnTo>
                <a:lnTo>
                  <a:pt x="3137" y="564"/>
                </a:lnTo>
                <a:lnTo>
                  <a:pt x="3134" y="583"/>
                </a:lnTo>
                <a:lnTo>
                  <a:pt x="3132" y="604"/>
                </a:lnTo>
                <a:lnTo>
                  <a:pt x="3128" y="625"/>
                </a:lnTo>
                <a:lnTo>
                  <a:pt x="3128" y="640"/>
                </a:lnTo>
                <a:lnTo>
                  <a:pt x="3128" y="656"/>
                </a:lnTo>
                <a:lnTo>
                  <a:pt x="3128" y="670"/>
                </a:lnTo>
                <a:lnTo>
                  <a:pt x="3125" y="678"/>
                </a:lnTo>
                <a:lnTo>
                  <a:pt x="3127" y="684"/>
                </a:lnTo>
                <a:lnTo>
                  <a:pt x="3128" y="689"/>
                </a:lnTo>
                <a:lnTo>
                  <a:pt x="3132" y="692"/>
                </a:lnTo>
                <a:lnTo>
                  <a:pt x="3134" y="696"/>
                </a:lnTo>
                <a:lnTo>
                  <a:pt x="3135" y="699"/>
                </a:lnTo>
                <a:lnTo>
                  <a:pt x="3137" y="703"/>
                </a:lnTo>
                <a:lnTo>
                  <a:pt x="3139" y="732"/>
                </a:lnTo>
                <a:lnTo>
                  <a:pt x="3135" y="753"/>
                </a:lnTo>
                <a:lnTo>
                  <a:pt x="3130" y="767"/>
                </a:lnTo>
                <a:lnTo>
                  <a:pt x="3116" y="774"/>
                </a:lnTo>
                <a:lnTo>
                  <a:pt x="3095" y="776"/>
                </a:lnTo>
                <a:lnTo>
                  <a:pt x="3066" y="776"/>
                </a:lnTo>
                <a:lnTo>
                  <a:pt x="3026" y="774"/>
                </a:lnTo>
                <a:lnTo>
                  <a:pt x="2993" y="776"/>
                </a:lnTo>
                <a:lnTo>
                  <a:pt x="2967" y="779"/>
                </a:lnTo>
                <a:lnTo>
                  <a:pt x="2948" y="784"/>
                </a:lnTo>
                <a:lnTo>
                  <a:pt x="2936" y="791"/>
                </a:lnTo>
                <a:lnTo>
                  <a:pt x="2931" y="800"/>
                </a:lnTo>
                <a:lnTo>
                  <a:pt x="2929" y="817"/>
                </a:lnTo>
                <a:lnTo>
                  <a:pt x="2932" y="840"/>
                </a:lnTo>
                <a:lnTo>
                  <a:pt x="2943" y="864"/>
                </a:lnTo>
                <a:lnTo>
                  <a:pt x="2960" y="890"/>
                </a:lnTo>
                <a:lnTo>
                  <a:pt x="2986" y="920"/>
                </a:lnTo>
                <a:lnTo>
                  <a:pt x="3014" y="956"/>
                </a:lnTo>
                <a:lnTo>
                  <a:pt x="3038" y="987"/>
                </a:lnTo>
                <a:lnTo>
                  <a:pt x="3055" y="1013"/>
                </a:lnTo>
                <a:lnTo>
                  <a:pt x="3066" y="1036"/>
                </a:lnTo>
                <a:lnTo>
                  <a:pt x="3071" y="1053"/>
                </a:lnTo>
                <a:lnTo>
                  <a:pt x="3083" y="1104"/>
                </a:lnTo>
                <a:lnTo>
                  <a:pt x="3090" y="1161"/>
                </a:lnTo>
                <a:lnTo>
                  <a:pt x="3094" y="1225"/>
                </a:lnTo>
                <a:lnTo>
                  <a:pt x="3092" y="1296"/>
                </a:lnTo>
                <a:lnTo>
                  <a:pt x="3085" y="1374"/>
                </a:lnTo>
                <a:lnTo>
                  <a:pt x="3080" y="1438"/>
                </a:lnTo>
                <a:lnTo>
                  <a:pt x="3078" y="1496"/>
                </a:lnTo>
                <a:lnTo>
                  <a:pt x="3082" y="1546"/>
                </a:lnTo>
                <a:lnTo>
                  <a:pt x="3085" y="1589"/>
                </a:lnTo>
                <a:lnTo>
                  <a:pt x="3094" y="1622"/>
                </a:lnTo>
                <a:lnTo>
                  <a:pt x="3104" y="1648"/>
                </a:lnTo>
                <a:lnTo>
                  <a:pt x="3123" y="1673"/>
                </a:lnTo>
                <a:lnTo>
                  <a:pt x="3153" y="1697"/>
                </a:lnTo>
                <a:lnTo>
                  <a:pt x="3191" y="1720"/>
                </a:lnTo>
                <a:lnTo>
                  <a:pt x="3238" y="1740"/>
                </a:lnTo>
                <a:lnTo>
                  <a:pt x="3293" y="1758"/>
                </a:lnTo>
                <a:lnTo>
                  <a:pt x="3357" y="1775"/>
                </a:lnTo>
                <a:lnTo>
                  <a:pt x="3396" y="1784"/>
                </a:lnTo>
                <a:lnTo>
                  <a:pt x="3444" y="1792"/>
                </a:lnTo>
                <a:lnTo>
                  <a:pt x="3501" y="1798"/>
                </a:lnTo>
                <a:lnTo>
                  <a:pt x="3566" y="1799"/>
                </a:lnTo>
                <a:lnTo>
                  <a:pt x="3772" y="1815"/>
                </a:lnTo>
                <a:lnTo>
                  <a:pt x="3793" y="1834"/>
                </a:lnTo>
                <a:lnTo>
                  <a:pt x="3810" y="1858"/>
                </a:lnTo>
                <a:lnTo>
                  <a:pt x="3821" y="1883"/>
                </a:lnTo>
                <a:lnTo>
                  <a:pt x="3828" y="1912"/>
                </a:lnTo>
                <a:lnTo>
                  <a:pt x="3829" y="1943"/>
                </a:lnTo>
                <a:lnTo>
                  <a:pt x="3817" y="1976"/>
                </a:lnTo>
                <a:lnTo>
                  <a:pt x="3802" y="2011"/>
                </a:lnTo>
                <a:lnTo>
                  <a:pt x="3781" y="2044"/>
                </a:lnTo>
                <a:lnTo>
                  <a:pt x="3753" y="2075"/>
                </a:lnTo>
                <a:lnTo>
                  <a:pt x="3729" y="2096"/>
                </a:lnTo>
                <a:lnTo>
                  <a:pt x="3703" y="2113"/>
                </a:lnTo>
                <a:lnTo>
                  <a:pt x="3675" y="2126"/>
                </a:lnTo>
                <a:lnTo>
                  <a:pt x="3647" y="2132"/>
                </a:lnTo>
                <a:lnTo>
                  <a:pt x="3616" y="2132"/>
                </a:lnTo>
                <a:lnTo>
                  <a:pt x="3585" y="2132"/>
                </a:lnTo>
                <a:lnTo>
                  <a:pt x="3553" y="2124"/>
                </a:lnTo>
                <a:lnTo>
                  <a:pt x="3524" y="2108"/>
                </a:lnTo>
                <a:lnTo>
                  <a:pt x="3494" y="2086"/>
                </a:lnTo>
                <a:lnTo>
                  <a:pt x="3465" y="2060"/>
                </a:lnTo>
                <a:lnTo>
                  <a:pt x="3439" y="2053"/>
                </a:lnTo>
                <a:lnTo>
                  <a:pt x="3354" y="2034"/>
                </a:lnTo>
                <a:lnTo>
                  <a:pt x="3276" y="2018"/>
                </a:lnTo>
                <a:lnTo>
                  <a:pt x="3206" y="2008"/>
                </a:lnTo>
                <a:lnTo>
                  <a:pt x="3146" y="2001"/>
                </a:lnTo>
                <a:lnTo>
                  <a:pt x="3094" y="1997"/>
                </a:lnTo>
                <a:lnTo>
                  <a:pt x="3050" y="1997"/>
                </a:lnTo>
                <a:lnTo>
                  <a:pt x="3014" y="2001"/>
                </a:lnTo>
                <a:lnTo>
                  <a:pt x="2988" y="2008"/>
                </a:lnTo>
                <a:lnTo>
                  <a:pt x="2958" y="2020"/>
                </a:lnTo>
                <a:lnTo>
                  <a:pt x="2934" y="2037"/>
                </a:lnTo>
                <a:lnTo>
                  <a:pt x="2915" y="2061"/>
                </a:lnTo>
                <a:lnTo>
                  <a:pt x="2901" y="2089"/>
                </a:lnTo>
                <a:lnTo>
                  <a:pt x="2892" y="2126"/>
                </a:lnTo>
                <a:lnTo>
                  <a:pt x="2865" y="2297"/>
                </a:lnTo>
                <a:lnTo>
                  <a:pt x="2854" y="2356"/>
                </a:lnTo>
                <a:lnTo>
                  <a:pt x="2846" y="2405"/>
                </a:lnTo>
                <a:lnTo>
                  <a:pt x="2839" y="2445"/>
                </a:lnTo>
                <a:lnTo>
                  <a:pt x="2832" y="2474"/>
                </a:lnTo>
                <a:lnTo>
                  <a:pt x="2826" y="2492"/>
                </a:lnTo>
                <a:lnTo>
                  <a:pt x="2821" y="2499"/>
                </a:lnTo>
                <a:lnTo>
                  <a:pt x="2828" y="2535"/>
                </a:lnTo>
                <a:lnTo>
                  <a:pt x="2839" y="2571"/>
                </a:lnTo>
                <a:lnTo>
                  <a:pt x="2854" y="2606"/>
                </a:lnTo>
                <a:lnTo>
                  <a:pt x="2875" y="2637"/>
                </a:lnTo>
                <a:lnTo>
                  <a:pt x="2901" y="2669"/>
                </a:lnTo>
                <a:lnTo>
                  <a:pt x="2979" y="2747"/>
                </a:lnTo>
                <a:lnTo>
                  <a:pt x="3057" y="2835"/>
                </a:lnTo>
                <a:lnTo>
                  <a:pt x="3139" y="2934"/>
                </a:lnTo>
                <a:lnTo>
                  <a:pt x="3222" y="3043"/>
                </a:lnTo>
                <a:lnTo>
                  <a:pt x="3307" y="3163"/>
                </a:lnTo>
                <a:lnTo>
                  <a:pt x="3359" y="3241"/>
                </a:lnTo>
                <a:lnTo>
                  <a:pt x="3406" y="3321"/>
                </a:lnTo>
                <a:lnTo>
                  <a:pt x="3451" y="3406"/>
                </a:lnTo>
                <a:lnTo>
                  <a:pt x="3491" y="3496"/>
                </a:lnTo>
                <a:lnTo>
                  <a:pt x="3526" y="3592"/>
                </a:lnTo>
                <a:lnTo>
                  <a:pt x="3557" y="3692"/>
                </a:lnTo>
                <a:lnTo>
                  <a:pt x="3576" y="3764"/>
                </a:lnTo>
                <a:lnTo>
                  <a:pt x="3597" y="3847"/>
                </a:lnTo>
                <a:lnTo>
                  <a:pt x="3616" y="3941"/>
                </a:lnTo>
                <a:lnTo>
                  <a:pt x="3637" y="4045"/>
                </a:lnTo>
                <a:lnTo>
                  <a:pt x="3658" y="4161"/>
                </a:lnTo>
                <a:lnTo>
                  <a:pt x="3678" y="4288"/>
                </a:lnTo>
                <a:lnTo>
                  <a:pt x="3694" y="4362"/>
                </a:lnTo>
                <a:lnTo>
                  <a:pt x="3706" y="4426"/>
                </a:lnTo>
                <a:lnTo>
                  <a:pt x="3717" y="4482"/>
                </a:lnTo>
                <a:lnTo>
                  <a:pt x="3725" y="4527"/>
                </a:lnTo>
                <a:lnTo>
                  <a:pt x="3734" y="4562"/>
                </a:lnTo>
                <a:lnTo>
                  <a:pt x="3744" y="4584"/>
                </a:lnTo>
                <a:lnTo>
                  <a:pt x="3763" y="4635"/>
                </a:lnTo>
                <a:lnTo>
                  <a:pt x="3791" y="4681"/>
                </a:lnTo>
                <a:lnTo>
                  <a:pt x="3826" y="4725"/>
                </a:lnTo>
                <a:lnTo>
                  <a:pt x="3869" y="4765"/>
                </a:lnTo>
                <a:lnTo>
                  <a:pt x="3916" y="4799"/>
                </a:lnTo>
                <a:lnTo>
                  <a:pt x="3958" y="4817"/>
                </a:lnTo>
                <a:lnTo>
                  <a:pt x="4006" y="4836"/>
                </a:lnTo>
                <a:lnTo>
                  <a:pt x="4063" y="4853"/>
                </a:lnTo>
                <a:lnTo>
                  <a:pt x="4129" y="4867"/>
                </a:lnTo>
                <a:lnTo>
                  <a:pt x="4192" y="4876"/>
                </a:lnTo>
                <a:lnTo>
                  <a:pt x="4246" y="4888"/>
                </a:lnTo>
                <a:lnTo>
                  <a:pt x="4287" y="4904"/>
                </a:lnTo>
                <a:lnTo>
                  <a:pt x="4322" y="4921"/>
                </a:lnTo>
                <a:lnTo>
                  <a:pt x="4313" y="4956"/>
                </a:lnTo>
                <a:lnTo>
                  <a:pt x="4298" y="4989"/>
                </a:lnTo>
                <a:lnTo>
                  <a:pt x="4272" y="5016"/>
                </a:lnTo>
                <a:lnTo>
                  <a:pt x="4239" y="5039"/>
                </a:lnTo>
                <a:lnTo>
                  <a:pt x="4195" y="5060"/>
                </a:lnTo>
                <a:lnTo>
                  <a:pt x="4142" y="5075"/>
                </a:lnTo>
                <a:lnTo>
                  <a:pt x="4079" y="5087"/>
                </a:lnTo>
                <a:lnTo>
                  <a:pt x="3996" y="5107"/>
                </a:lnTo>
                <a:lnTo>
                  <a:pt x="3919" y="5124"/>
                </a:lnTo>
                <a:lnTo>
                  <a:pt x="3852" y="5134"/>
                </a:lnTo>
                <a:lnTo>
                  <a:pt x="3791" y="5141"/>
                </a:lnTo>
                <a:lnTo>
                  <a:pt x="3739" y="5145"/>
                </a:lnTo>
                <a:lnTo>
                  <a:pt x="3697" y="5141"/>
                </a:lnTo>
                <a:lnTo>
                  <a:pt x="3663" y="5134"/>
                </a:lnTo>
                <a:lnTo>
                  <a:pt x="3637" y="5122"/>
                </a:lnTo>
                <a:lnTo>
                  <a:pt x="3607" y="5101"/>
                </a:lnTo>
                <a:lnTo>
                  <a:pt x="3581" y="5075"/>
                </a:lnTo>
                <a:lnTo>
                  <a:pt x="3560" y="5042"/>
                </a:lnTo>
                <a:lnTo>
                  <a:pt x="3543" y="5002"/>
                </a:lnTo>
                <a:lnTo>
                  <a:pt x="3531" y="4957"/>
                </a:lnTo>
                <a:lnTo>
                  <a:pt x="3520" y="4904"/>
                </a:lnTo>
                <a:lnTo>
                  <a:pt x="3515" y="4845"/>
                </a:lnTo>
                <a:lnTo>
                  <a:pt x="3514" y="4777"/>
                </a:lnTo>
                <a:lnTo>
                  <a:pt x="3517" y="4744"/>
                </a:lnTo>
                <a:lnTo>
                  <a:pt x="3512" y="4709"/>
                </a:lnTo>
                <a:lnTo>
                  <a:pt x="3500" y="4673"/>
                </a:lnTo>
                <a:lnTo>
                  <a:pt x="3482" y="4635"/>
                </a:lnTo>
                <a:lnTo>
                  <a:pt x="3460" y="4595"/>
                </a:lnTo>
                <a:lnTo>
                  <a:pt x="3354" y="4426"/>
                </a:lnTo>
                <a:lnTo>
                  <a:pt x="3316" y="4340"/>
                </a:lnTo>
                <a:lnTo>
                  <a:pt x="3283" y="4258"/>
                </a:lnTo>
                <a:lnTo>
                  <a:pt x="3253" y="4183"/>
                </a:lnTo>
                <a:lnTo>
                  <a:pt x="3227" y="4116"/>
                </a:lnTo>
                <a:lnTo>
                  <a:pt x="3208" y="4055"/>
                </a:lnTo>
                <a:lnTo>
                  <a:pt x="3193" y="4001"/>
                </a:lnTo>
                <a:lnTo>
                  <a:pt x="3180" y="3953"/>
                </a:lnTo>
                <a:lnTo>
                  <a:pt x="3163" y="3767"/>
                </a:lnTo>
                <a:lnTo>
                  <a:pt x="3161" y="3731"/>
                </a:lnTo>
                <a:lnTo>
                  <a:pt x="3154" y="3698"/>
                </a:lnTo>
                <a:lnTo>
                  <a:pt x="3144" y="3666"/>
                </a:lnTo>
                <a:lnTo>
                  <a:pt x="3128" y="3639"/>
                </a:lnTo>
                <a:lnTo>
                  <a:pt x="3111" y="3613"/>
                </a:lnTo>
                <a:lnTo>
                  <a:pt x="3085" y="3578"/>
                </a:lnTo>
                <a:lnTo>
                  <a:pt x="3050" y="3540"/>
                </a:lnTo>
                <a:lnTo>
                  <a:pt x="3007" y="3502"/>
                </a:lnTo>
                <a:lnTo>
                  <a:pt x="2957" y="3458"/>
                </a:lnTo>
                <a:lnTo>
                  <a:pt x="2896" y="3413"/>
                </a:lnTo>
                <a:lnTo>
                  <a:pt x="2828" y="3364"/>
                </a:lnTo>
                <a:lnTo>
                  <a:pt x="2762" y="3323"/>
                </a:lnTo>
                <a:lnTo>
                  <a:pt x="2703" y="3283"/>
                </a:lnTo>
                <a:lnTo>
                  <a:pt x="2651" y="3246"/>
                </a:lnTo>
                <a:lnTo>
                  <a:pt x="2606" y="3213"/>
                </a:lnTo>
                <a:lnTo>
                  <a:pt x="2570" y="3182"/>
                </a:lnTo>
                <a:lnTo>
                  <a:pt x="2540" y="3153"/>
                </a:lnTo>
                <a:lnTo>
                  <a:pt x="2519" y="3127"/>
                </a:lnTo>
                <a:lnTo>
                  <a:pt x="2382" y="3363"/>
                </a:lnTo>
                <a:lnTo>
                  <a:pt x="2355" y="3403"/>
                </a:lnTo>
                <a:lnTo>
                  <a:pt x="2322" y="3448"/>
                </a:lnTo>
                <a:lnTo>
                  <a:pt x="2280" y="3500"/>
                </a:lnTo>
                <a:lnTo>
                  <a:pt x="2231" y="3557"/>
                </a:lnTo>
                <a:lnTo>
                  <a:pt x="2080" y="3741"/>
                </a:lnTo>
                <a:lnTo>
                  <a:pt x="2047" y="3783"/>
                </a:lnTo>
                <a:lnTo>
                  <a:pt x="2018" y="3817"/>
                </a:lnTo>
                <a:lnTo>
                  <a:pt x="1994" y="3845"/>
                </a:lnTo>
                <a:lnTo>
                  <a:pt x="1971" y="3868"/>
                </a:lnTo>
                <a:lnTo>
                  <a:pt x="1952" y="3887"/>
                </a:lnTo>
                <a:lnTo>
                  <a:pt x="1935" y="3899"/>
                </a:lnTo>
                <a:lnTo>
                  <a:pt x="1916" y="3911"/>
                </a:lnTo>
                <a:lnTo>
                  <a:pt x="1888" y="3925"/>
                </a:lnTo>
                <a:lnTo>
                  <a:pt x="1850" y="3937"/>
                </a:lnTo>
                <a:lnTo>
                  <a:pt x="1803" y="3951"/>
                </a:lnTo>
                <a:lnTo>
                  <a:pt x="1746" y="3963"/>
                </a:lnTo>
                <a:lnTo>
                  <a:pt x="1711" y="3970"/>
                </a:lnTo>
                <a:lnTo>
                  <a:pt x="1666" y="3979"/>
                </a:lnTo>
                <a:lnTo>
                  <a:pt x="1612" y="3987"/>
                </a:lnTo>
                <a:lnTo>
                  <a:pt x="1548" y="3998"/>
                </a:lnTo>
                <a:lnTo>
                  <a:pt x="1473" y="4008"/>
                </a:lnTo>
                <a:lnTo>
                  <a:pt x="1390" y="4020"/>
                </a:lnTo>
                <a:lnTo>
                  <a:pt x="1296" y="4034"/>
                </a:lnTo>
                <a:lnTo>
                  <a:pt x="1187" y="4052"/>
                </a:lnTo>
                <a:lnTo>
                  <a:pt x="1090" y="4069"/>
                </a:lnTo>
                <a:lnTo>
                  <a:pt x="1003" y="4088"/>
                </a:lnTo>
                <a:lnTo>
                  <a:pt x="927" y="4109"/>
                </a:lnTo>
                <a:lnTo>
                  <a:pt x="861" y="4131"/>
                </a:lnTo>
                <a:lnTo>
                  <a:pt x="826" y="4144"/>
                </a:lnTo>
                <a:lnTo>
                  <a:pt x="791" y="4163"/>
                </a:lnTo>
                <a:lnTo>
                  <a:pt x="758" y="4187"/>
                </a:lnTo>
                <a:lnTo>
                  <a:pt x="725" y="4215"/>
                </a:lnTo>
                <a:lnTo>
                  <a:pt x="694" y="4248"/>
                </a:lnTo>
                <a:lnTo>
                  <a:pt x="670" y="4272"/>
                </a:lnTo>
                <a:lnTo>
                  <a:pt x="649" y="4291"/>
                </a:lnTo>
                <a:lnTo>
                  <a:pt x="635" y="4301"/>
                </a:lnTo>
                <a:lnTo>
                  <a:pt x="627" y="4305"/>
                </a:lnTo>
                <a:lnTo>
                  <a:pt x="573" y="4301"/>
                </a:lnTo>
                <a:lnTo>
                  <a:pt x="549" y="4298"/>
                </a:lnTo>
                <a:lnTo>
                  <a:pt x="529" y="4301"/>
                </a:lnTo>
                <a:lnTo>
                  <a:pt x="512" y="4308"/>
                </a:lnTo>
                <a:lnTo>
                  <a:pt x="486" y="4322"/>
                </a:lnTo>
                <a:lnTo>
                  <a:pt x="462" y="4345"/>
                </a:lnTo>
                <a:lnTo>
                  <a:pt x="437" y="4378"/>
                </a:lnTo>
                <a:lnTo>
                  <a:pt x="392" y="4454"/>
                </a:lnTo>
                <a:lnTo>
                  <a:pt x="337" y="4517"/>
                </a:lnTo>
                <a:lnTo>
                  <a:pt x="285" y="4572"/>
                </a:lnTo>
                <a:lnTo>
                  <a:pt x="240" y="4619"/>
                </a:lnTo>
                <a:lnTo>
                  <a:pt x="198" y="4659"/>
                </a:lnTo>
                <a:lnTo>
                  <a:pt x="162" y="4690"/>
                </a:lnTo>
                <a:lnTo>
                  <a:pt x="132" y="4714"/>
                </a:lnTo>
                <a:lnTo>
                  <a:pt x="108" y="4732"/>
                </a:lnTo>
                <a:lnTo>
                  <a:pt x="77" y="4747"/>
                </a:lnTo>
                <a:lnTo>
                  <a:pt x="52" y="4754"/>
                </a:lnTo>
                <a:lnTo>
                  <a:pt x="31" y="4753"/>
                </a:lnTo>
                <a:lnTo>
                  <a:pt x="16" y="4742"/>
                </a:lnTo>
                <a:lnTo>
                  <a:pt x="5" y="4723"/>
                </a:lnTo>
                <a:lnTo>
                  <a:pt x="0" y="4695"/>
                </a:lnTo>
                <a:lnTo>
                  <a:pt x="0" y="4659"/>
                </a:lnTo>
                <a:lnTo>
                  <a:pt x="5" y="4614"/>
                </a:lnTo>
                <a:lnTo>
                  <a:pt x="16" y="4560"/>
                </a:lnTo>
                <a:lnTo>
                  <a:pt x="31" y="4499"/>
                </a:lnTo>
                <a:lnTo>
                  <a:pt x="174" y="4048"/>
                </a:lnTo>
                <a:lnTo>
                  <a:pt x="189" y="4006"/>
                </a:lnTo>
                <a:lnTo>
                  <a:pt x="207" y="3972"/>
                </a:lnTo>
                <a:lnTo>
                  <a:pt x="231" y="3947"/>
                </a:lnTo>
                <a:lnTo>
                  <a:pt x="257" y="3932"/>
                </a:lnTo>
                <a:lnTo>
                  <a:pt x="288" y="3925"/>
                </a:lnTo>
                <a:lnTo>
                  <a:pt x="321" y="3925"/>
                </a:lnTo>
                <a:lnTo>
                  <a:pt x="524" y="3986"/>
                </a:lnTo>
                <a:lnTo>
                  <a:pt x="573" y="3982"/>
                </a:lnTo>
                <a:lnTo>
                  <a:pt x="625" y="3972"/>
                </a:lnTo>
                <a:lnTo>
                  <a:pt x="682" y="3956"/>
                </a:lnTo>
                <a:lnTo>
                  <a:pt x="743" y="3935"/>
                </a:lnTo>
                <a:lnTo>
                  <a:pt x="807" y="3908"/>
                </a:lnTo>
                <a:lnTo>
                  <a:pt x="876" y="3875"/>
                </a:lnTo>
                <a:lnTo>
                  <a:pt x="948" y="3836"/>
                </a:lnTo>
                <a:lnTo>
                  <a:pt x="1020" y="3796"/>
                </a:lnTo>
                <a:lnTo>
                  <a:pt x="1088" y="3762"/>
                </a:lnTo>
                <a:lnTo>
                  <a:pt x="1151" y="3731"/>
                </a:lnTo>
                <a:lnTo>
                  <a:pt x="1208" y="3705"/>
                </a:lnTo>
                <a:lnTo>
                  <a:pt x="1258" y="3682"/>
                </a:lnTo>
                <a:lnTo>
                  <a:pt x="1303" y="3665"/>
                </a:lnTo>
                <a:lnTo>
                  <a:pt x="1341" y="3651"/>
                </a:lnTo>
                <a:lnTo>
                  <a:pt x="1374" y="3642"/>
                </a:lnTo>
                <a:lnTo>
                  <a:pt x="1596" y="3628"/>
                </a:lnTo>
                <a:lnTo>
                  <a:pt x="1635" y="3621"/>
                </a:lnTo>
                <a:lnTo>
                  <a:pt x="1669" y="3606"/>
                </a:lnTo>
                <a:lnTo>
                  <a:pt x="1699" y="3581"/>
                </a:lnTo>
                <a:lnTo>
                  <a:pt x="1721" y="3552"/>
                </a:lnTo>
                <a:lnTo>
                  <a:pt x="1737" y="3517"/>
                </a:lnTo>
                <a:lnTo>
                  <a:pt x="1744" y="3489"/>
                </a:lnTo>
                <a:lnTo>
                  <a:pt x="1756" y="3453"/>
                </a:lnTo>
                <a:lnTo>
                  <a:pt x="1772" y="3410"/>
                </a:lnTo>
                <a:lnTo>
                  <a:pt x="1792" y="3357"/>
                </a:lnTo>
                <a:lnTo>
                  <a:pt x="1818" y="3298"/>
                </a:lnTo>
                <a:lnTo>
                  <a:pt x="1846" y="3231"/>
                </a:lnTo>
                <a:lnTo>
                  <a:pt x="1879" y="3154"/>
                </a:lnTo>
                <a:lnTo>
                  <a:pt x="1910" y="3085"/>
                </a:lnTo>
                <a:lnTo>
                  <a:pt x="1936" y="3021"/>
                </a:lnTo>
                <a:lnTo>
                  <a:pt x="1959" y="2962"/>
                </a:lnTo>
                <a:lnTo>
                  <a:pt x="1976" y="2906"/>
                </a:lnTo>
                <a:lnTo>
                  <a:pt x="1989" y="2856"/>
                </a:lnTo>
                <a:lnTo>
                  <a:pt x="1995" y="2813"/>
                </a:lnTo>
                <a:lnTo>
                  <a:pt x="2027" y="2577"/>
                </a:lnTo>
                <a:lnTo>
                  <a:pt x="2037" y="2523"/>
                </a:lnTo>
                <a:lnTo>
                  <a:pt x="2056" y="2467"/>
                </a:lnTo>
                <a:lnTo>
                  <a:pt x="2080" y="2415"/>
                </a:lnTo>
                <a:lnTo>
                  <a:pt x="2112" y="2363"/>
                </a:lnTo>
                <a:lnTo>
                  <a:pt x="2134" y="2322"/>
                </a:lnTo>
                <a:lnTo>
                  <a:pt x="2148" y="2282"/>
                </a:lnTo>
                <a:lnTo>
                  <a:pt x="2152" y="2238"/>
                </a:lnTo>
                <a:lnTo>
                  <a:pt x="2148" y="2197"/>
                </a:lnTo>
                <a:lnTo>
                  <a:pt x="2136" y="2155"/>
                </a:lnTo>
                <a:lnTo>
                  <a:pt x="2127" y="2132"/>
                </a:lnTo>
                <a:lnTo>
                  <a:pt x="2113" y="2106"/>
                </a:lnTo>
                <a:lnTo>
                  <a:pt x="2094" y="2077"/>
                </a:lnTo>
                <a:lnTo>
                  <a:pt x="2072" y="2044"/>
                </a:lnTo>
                <a:lnTo>
                  <a:pt x="2044" y="2006"/>
                </a:lnTo>
                <a:lnTo>
                  <a:pt x="2009" y="1962"/>
                </a:lnTo>
                <a:lnTo>
                  <a:pt x="1850" y="1791"/>
                </a:lnTo>
                <a:lnTo>
                  <a:pt x="1812" y="1749"/>
                </a:lnTo>
                <a:lnTo>
                  <a:pt x="1779" y="1709"/>
                </a:lnTo>
                <a:lnTo>
                  <a:pt x="1753" y="1674"/>
                </a:lnTo>
                <a:lnTo>
                  <a:pt x="1732" y="1640"/>
                </a:lnTo>
                <a:lnTo>
                  <a:pt x="1716" y="1608"/>
                </a:lnTo>
                <a:lnTo>
                  <a:pt x="1692" y="1555"/>
                </a:lnTo>
                <a:lnTo>
                  <a:pt x="1680" y="1503"/>
                </a:lnTo>
                <a:lnTo>
                  <a:pt x="1678" y="1452"/>
                </a:lnTo>
                <a:lnTo>
                  <a:pt x="1688" y="1404"/>
                </a:lnTo>
                <a:lnTo>
                  <a:pt x="1707" y="1355"/>
                </a:lnTo>
                <a:lnTo>
                  <a:pt x="1737" y="1310"/>
                </a:lnTo>
                <a:lnTo>
                  <a:pt x="1779" y="1265"/>
                </a:lnTo>
                <a:lnTo>
                  <a:pt x="1829" y="1222"/>
                </a:lnTo>
                <a:lnTo>
                  <a:pt x="2204" y="944"/>
                </a:lnTo>
                <a:lnTo>
                  <a:pt x="2226" y="927"/>
                </a:lnTo>
                <a:lnTo>
                  <a:pt x="2257" y="913"/>
                </a:lnTo>
                <a:lnTo>
                  <a:pt x="2296" y="901"/>
                </a:lnTo>
                <a:lnTo>
                  <a:pt x="2344" y="887"/>
                </a:lnTo>
                <a:lnTo>
                  <a:pt x="2401" y="871"/>
                </a:lnTo>
                <a:lnTo>
                  <a:pt x="2448" y="854"/>
                </a:lnTo>
                <a:lnTo>
                  <a:pt x="2488" y="836"/>
                </a:lnTo>
                <a:lnTo>
                  <a:pt x="2519" y="819"/>
                </a:lnTo>
                <a:lnTo>
                  <a:pt x="2544" y="802"/>
                </a:lnTo>
                <a:lnTo>
                  <a:pt x="2563" y="783"/>
                </a:lnTo>
                <a:lnTo>
                  <a:pt x="2577" y="750"/>
                </a:lnTo>
                <a:lnTo>
                  <a:pt x="2585" y="715"/>
                </a:lnTo>
                <a:lnTo>
                  <a:pt x="2587" y="678"/>
                </a:lnTo>
                <a:lnTo>
                  <a:pt x="2582" y="639"/>
                </a:lnTo>
                <a:lnTo>
                  <a:pt x="2570" y="595"/>
                </a:lnTo>
                <a:lnTo>
                  <a:pt x="2495" y="387"/>
                </a:lnTo>
                <a:lnTo>
                  <a:pt x="2485" y="342"/>
                </a:lnTo>
                <a:lnTo>
                  <a:pt x="2478" y="298"/>
                </a:lnTo>
                <a:lnTo>
                  <a:pt x="2479" y="259"/>
                </a:lnTo>
                <a:lnTo>
                  <a:pt x="2486" y="222"/>
                </a:lnTo>
                <a:lnTo>
                  <a:pt x="2500" y="187"/>
                </a:lnTo>
                <a:lnTo>
                  <a:pt x="2523" y="156"/>
                </a:lnTo>
                <a:lnTo>
                  <a:pt x="2551" y="128"/>
                </a:lnTo>
                <a:lnTo>
                  <a:pt x="2589" y="102"/>
                </a:lnTo>
                <a:lnTo>
                  <a:pt x="2604" y="90"/>
                </a:lnTo>
                <a:lnTo>
                  <a:pt x="2615" y="78"/>
                </a:lnTo>
                <a:lnTo>
                  <a:pt x="2623" y="68"/>
                </a:lnTo>
                <a:lnTo>
                  <a:pt x="2637" y="59"/>
                </a:lnTo>
                <a:lnTo>
                  <a:pt x="2658" y="49"/>
                </a:lnTo>
                <a:lnTo>
                  <a:pt x="2684" y="43"/>
                </a:lnTo>
                <a:lnTo>
                  <a:pt x="2717" y="36"/>
                </a:lnTo>
                <a:lnTo>
                  <a:pt x="2754" y="33"/>
                </a:lnTo>
                <a:lnTo>
                  <a:pt x="2790" y="29"/>
                </a:lnTo>
                <a:lnTo>
                  <a:pt x="2820" y="26"/>
                </a:lnTo>
                <a:lnTo>
                  <a:pt x="2842" y="24"/>
                </a:lnTo>
                <a:lnTo>
                  <a:pt x="2859" y="23"/>
                </a:lnTo>
                <a:lnTo>
                  <a:pt x="2880" y="17"/>
                </a:lnTo>
                <a:lnTo>
                  <a:pt x="2903" y="10"/>
                </a:lnTo>
                <a:lnTo>
                  <a:pt x="2927" y="5"/>
                </a:lnTo>
                <a:lnTo>
                  <a:pt x="2951" y="0"/>
                </a:lnTo>
                <a:lnTo>
                  <a:pt x="2974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Τίτλος 1">
            <a:extLst>
              <a:ext uri="{FF2B5EF4-FFF2-40B4-BE49-F238E27FC236}">
                <a16:creationId xmlns:a16="http://schemas.microsoft.com/office/drawing/2014/main" xmlns="" id="{A99F1262-66AD-4621-933A-BE6A44506BE4}"/>
              </a:ext>
            </a:extLst>
          </p:cNvPr>
          <p:cNvSpPr txBox="1">
            <a:spLocks/>
          </p:cNvSpPr>
          <p:nvPr/>
        </p:nvSpPr>
        <p:spPr>
          <a:xfrm>
            <a:off x="914961" y="260648"/>
            <a:ext cx="8753543" cy="743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3200" b="1" dirty="0">
                <a:solidFill>
                  <a:schemeClr val="accent6"/>
                </a:solidFill>
                <a:latin typeface="Calibri" pitchFamily="34" charset="0"/>
              </a:rPr>
              <a:t>5</a:t>
            </a:r>
            <a:r>
              <a:rPr lang="el-GR" sz="3200" b="1" baseline="30000" dirty="0">
                <a:solidFill>
                  <a:schemeClr val="accent6"/>
                </a:solidFill>
                <a:latin typeface="Calibri" pitchFamily="34" charset="0"/>
              </a:rPr>
              <a:t>ο</a:t>
            </a:r>
            <a:r>
              <a:rPr lang="el-GR" sz="3200" b="1" dirty="0">
                <a:solidFill>
                  <a:schemeClr val="accent6"/>
                </a:solidFill>
                <a:latin typeface="Calibri" pitchFamily="34" charset="0"/>
              </a:rPr>
              <a:t> βήμα: </a:t>
            </a:r>
            <a:r>
              <a:rPr lang="el-GR" sz="3100" b="1" dirty="0">
                <a:solidFill>
                  <a:schemeClr val="accent6"/>
                </a:solidFill>
                <a:latin typeface="Calibri" pitchFamily="34" charset="0"/>
              </a:rPr>
              <a:t>Αξιολόγηση </a:t>
            </a:r>
          </a:p>
        </p:txBody>
      </p:sp>
      <p:grpSp>
        <p:nvGrpSpPr>
          <p:cNvPr id="59" name="Google Shape;277;p8"/>
          <p:cNvGrpSpPr/>
          <p:nvPr/>
        </p:nvGrpSpPr>
        <p:grpSpPr>
          <a:xfrm>
            <a:off x="9336360" y="116632"/>
            <a:ext cx="1748939" cy="1314933"/>
            <a:chOff x="6121001" y="914050"/>
            <a:chExt cx="1748939" cy="1314933"/>
          </a:xfrm>
        </p:grpSpPr>
        <p:grpSp>
          <p:nvGrpSpPr>
            <p:cNvPr id="60" name="Google Shape;278;p8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62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67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64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1" name="Google Shape;314;p8"/>
            <p:cNvSpPr txBox="1"/>
            <p:nvPr/>
          </p:nvSpPr>
          <p:spPr>
            <a:xfrm>
              <a:off x="6179271" y="1890469"/>
              <a:ext cx="166549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5’</a:t>
              </a:r>
              <a:endParaRPr sz="16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2618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hlinkClick r:id="rId11"/>
            <a:extLst>
              <a:ext uri="{FF2B5EF4-FFF2-40B4-BE49-F238E27FC236}">
                <a16:creationId xmlns="" xmlns:a16="http://schemas.microsoft.com/office/drawing/2014/main" id="{513EF350-D8B6-418F-96DC-78F18C1091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6160" y="456286"/>
            <a:ext cx="2138138" cy="1316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4E4B089-5D3C-4F29-9F0E-4251C727B487}"/>
              </a:ext>
            </a:extLst>
          </p:cNvPr>
          <p:cNvSpPr txBox="1"/>
          <p:nvPr/>
        </p:nvSpPr>
        <p:spPr>
          <a:xfrm>
            <a:off x="1199456" y="476672"/>
            <a:ext cx="5101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</a:rPr>
              <a:t>Δραστηριότητες για το μάθημα </a:t>
            </a:r>
          </a:p>
          <a:p>
            <a:pPr algn="ctr"/>
            <a:r>
              <a:rPr lang="el-GR" sz="2400" b="1" dirty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</a:rPr>
              <a:t>των 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</a:rPr>
              <a:t>Εικαστικών της </a:t>
            </a:r>
            <a:r>
              <a:rPr lang="el-GR" sz="2400" b="1" dirty="0" err="1" smtClean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</a:rPr>
              <a:t>Ε΄Δημοτικού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</a:rPr>
              <a:t> </a:t>
            </a:r>
            <a:endParaRPr lang="el-GR" sz="2400" b="1" dirty="0">
              <a:solidFill>
                <a:srgbClr val="C00000"/>
              </a:solidFill>
              <a:latin typeface="Calibri" pitchFamily="34" charset="0"/>
              <a:ea typeface="Calibri"/>
              <a:cs typeface="Calibri"/>
            </a:endParaRPr>
          </a:p>
          <a:p>
            <a:pPr algn="ctr"/>
            <a:r>
              <a:rPr lang="el-GR" sz="2400" b="1" dirty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</a:rPr>
              <a:t>στο περιβάλλον η-τάξη</a:t>
            </a:r>
            <a:endParaRPr lang="en-US" sz="2400" b="1" dirty="0">
              <a:solidFill>
                <a:srgbClr val="C00000"/>
              </a:solidFill>
              <a:latin typeface="Calibri" pitchFamily="34" charset="0"/>
              <a:ea typeface="Calibri"/>
              <a:cs typeface="Calibri"/>
            </a:endParaRPr>
          </a:p>
        </p:txBody>
      </p:sp>
      <p:sp>
        <p:nvSpPr>
          <p:cNvPr id="10" name="Arrow: Down 2">
            <a:extLst>
              <a:ext uri="{FF2B5EF4-FFF2-40B4-BE49-F238E27FC236}">
                <a16:creationId xmlns="" xmlns:a16="http://schemas.microsoft.com/office/drawing/2014/main" id="{854A463F-B03F-4AEA-A77F-35E71F393307}"/>
              </a:ext>
            </a:extLst>
          </p:cNvPr>
          <p:cNvSpPr/>
          <p:nvPr/>
        </p:nvSpPr>
        <p:spPr>
          <a:xfrm rot="16200000">
            <a:off x="6356801" y="627534"/>
            <a:ext cx="740465" cy="974035"/>
          </a:xfrm>
          <a:prstGeom prst="downArrow">
            <a:avLst/>
          </a:prstGeom>
          <a:solidFill>
            <a:srgbClr val="AB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pic>
        <p:nvPicPr>
          <p:cNvPr id="1026" name="Picture 2">
            <a:hlinkClick r:id="rId11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426" y="1951572"/>
            <a:ext cx="6461918" cy="4285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47728" y="6309320"/>
            <a:ext cx="4844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linkClick r:id="rId11"/>
              </a:rPr>
              <a:t>http://ilearn.institute/openeclass/courses/PMS2019120/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3"/>
          <p:cNvSpPr/>
          <p:nvPr/>
        </p:nvSpPr>
        <p:spPr>
          <a:xfrm>
            <a:off x="983432" y="1748367"/>
            <a:ext cx="1958612" cy="3250938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3"/>
          <p:cNvSpPr/>
          <p:nvPr/>
        </p:nvSpPr>
        <p:spPr>
          <a:xfrm>
            <a:off x="8793905" y="1748367"/>
            <a:ext cx="1958612" cy="3250938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3"/>
          <p:cNvSpPr/>
          <p:nvPr/>
        </p:nvSpPr>
        <p:spPr>
          <a:xfrm>
            <a:off x="4885323" y="1748367"/>
            <a:ext cx="1959719" cy="3250938"/>
          </a:xfrm>
          <a:prstGeom prst="flowChartDocumen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3"/>
          <p:cNvSpPr/>
          <p:nvPr/>
        </p:nvSpPr>
        <p:spPr>
          <a:xfrm>
            <a:off x="2939639" y="2673569"/>
            <a:ext cx="1956397" cy="3251709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3"/>
          <p:cNvSpPr/>
          <p:nvPr/>
        </p:nvSpPr>
        <p:spPr>
          <a:xfrm>
            <a:off x="6836594" y="2673569"/>
            <a:ext cx="1956397" cy="3251709"/>
          </a:xfrm>
          <a:prstGeom prst="flowChartDocumen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9" name="Google Shape;509;p13"/>
          <p:cNvGrpSpPr/>
          <p:nvPr/>
        </p:nvGrpSpPr>
        <p:grpSpPr>
          <a:xfrm>
            <a:off x="3649543" y="3093856"/>
            <a:ext cx="536588" cy="535755"/>
            <a:chOff x="2858" y="347"/>
            <a:chExt cx="5799" cy="5790"/>
          </a:xfrm>
        </p:grpSpPr>
        <p:sp>
          <p:nvSpPr>
            <p:cNvPr id="510" name="Google Shape;510;p13"/>
            <p:cNvSpPr/>
            <p:nvPr/>
          </p:nvSpPr>
          <p:spPr>
            <a:xfrm>
              <a:off x="3350" y="347"/>
              <a:ext cx="1206" cy="1207"/>
            </a:xfrm>
            <a:custGeom>
              <a:avLst/>
              <a:gdLst/>
              <a:ahLst/>
              <a:cxnLst/>
              <a:rect l="l" t="t" r="r" b="b"/>
              <a:pathLst>
                <a:path w="510" h="510" extrusionOk="0">
                  <a:moveTo>
                    <a:pt x="255" y="510"/>
                  </a:moveTo>
                  <a:cubicBezTo>
                    <a:pt x="396" y="510"/>
                    <a:pt x="510" y="396"/>
                    <a:pt x="510" y="255"/>
                  </a:cubicBezTo>
                  <a:cubicBezTo>
                    <a:pt x="510" y="114"/>
                    <a:pt x="396" y="0"/>
                    <a:pt x="255" y="0"/>
                  </a:cubicBezTo>
                  <a:cubicBezTo>
                    <a:pt x="114" y="0"/>
                    <a:pt x="0" y="114"/>
                    <a:pt x="0" y="255"/>
                  </a:cubicBezTo>
                  <a:cubicBezTo>
                    <a:pt x="0" y="396"/>
                    <a:pt x="114" y="510"/>
                    <a:pt x="255" y="510"/>
                  </a:cubicBezTo>
                  <a:close/>
                  <a:moveTo>
                    <a:pt x="255" y="102"/>
                  </a:moveTo>
                  <a:cubicBezTo>
                    <a:pt x="339" y="102"/>
                    <a:pt x="408" y="171"/>
                    <a:pt x="408" y="255"/>
                  </a:cubicBezTo>
                  <a:cubicBezTo>
                    <a:pt x="408" y="339"/>
                    <a:pt x="339" y="408"/>
                    <a:pt x="255" y="408"/>
                  </a:cubicBezTo>
                  <a:cubicBezTo>
                    <a:pt x="171" y="408"/>
                    <a:pt x="102" y="339"/>
                    <a:pt x="102" y="255"/>
                  </a:cubicBezTo>
                  <a:cubicBezTo>
                    <a:pt x="102" y="171"/>
                    <a:pt x="171" y="102"/>
                    <a:pt x="255" y="1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5280" y="347"/>
              <a:ext cx="3377" cy="3378"/>
            </a:xfrm>
            <a:custGeom>
              <a:avLst/>
              <a:gdLst/>
              <a:ahLst/>
              <a:cxnLst/>
              <a:rect l="l" t="t" r="r" b="b"/>
              <a:pathLst>
                <a:path w="1428" h="1428" extrusionOk="0">
                  <a:moveTo>
                    <a:pt x="1373" y="440"/>
                  </a:moveTo>
                  <a:cubicBezTo>
                    <a:pt x="1373" y="440"/>
                    <a:pt x="1373" y="439"/>
                    <a:pt x="1373" y="439"/>
                  </a:cubicBezTo>
                  <a:cubicBezTo>
                    <a:pt x="1265" y="181"/>
                    <a:pt x="1010" y="0"/>
                    <a:pt x="714" y="0"/>
                  </a:cubicBezTo>
                  <a:cubicBezTo>
                    <a:pt x="418" y="0"/>
                    <a:pt x="163" y="181"/>
                    <a:pt x="55" y="439"/>
                  </a:cubicBezTo>
                  <a:cubicBezTo>
                    <a:pt x="55" y="439"/>
                    <a:pt x="55" y="440"/>
                    <a:pt x="55" y="440"/>
                  </a:cubicBezTo>
                  <a:cubicBezTo>
                    <a:pt x="20" y="525"/>
                    <a:pt x="0" y="617"/>
                    <a:pt x="0" y="714"/>
                  </a:cubicBezTo>
                  <a:cubicBezTo>
                    <a:pt x="0" y="1108"/>
                    <a:pt x="320" y="1428"/>
                    <a:pt x="714" y="1428"/>
                  </a:cubicBezTo>
                  <a:cubicBezTo>
                    <a:pt x="1108" y="1428"/>
                    <a:pt x="1428" y="1108"/>
                    <a:pt x="1428" y="714"/>
                  </a:cubicBezTo>
                  <a:cubicBezTo>
                    <a:pt x="1428" y="617"/>
                    <a:pt x="1408" y="525"/>
                    <a:pt x="1373" y="440"/>
                  </a:cubicBezTo>
                  <a:close/>
                  <a:moveTo>
                    <a:pt x="1243" y="408"/>
                  </a:moveTo>
                  <a:cubicBezTo>
                    <a:pt x="991" y="408"/>
                    <a:pt x="991" y="408"/>
                    <a:pt x="991" y="408"/>
                  </a:cubicBezTo>
                  <a:cubicBezTo>
                    <a:pt x="970" y="300"/>
                    <a:pt x="938" y="202"/>
                    <a:pt x="895" y="129"/>
                  </a:cubicBezTo>
                  <a:cubicBezTo>
                    <a:pt x="1043" y="175"/>
                    <a:pt x="1167" y="276"/>
                    <a:pt x="1243" y="408"/>
                  </a:cubicBezTo>
                  <a:close/>
                  <a:moveTo>
                    <a:pt x="918" y="714"/>
                  </a:moveTo>
                  <a:cubicBezTo>
                    <a:pt x="918" y="788"/>
                    <a:pt x="912" y="855"/>
                    <a:pt x="904" y="918"/>
                  </a:cubicBezTo>
                  <a:cubicBezTo>
                    <a:pt x="524" y="918"/>
                    <a:pt x="524" y="918"/>
                    <a:pt x="524" y="918"/>
                  </a:cubicBezTo>
                  <a:cubicBezTo>
                    <a:pt x="516" y="855"/>
                    <a:pt x="510" y="788"/>
                    <a:pt x="510" y="714"/>
                  </a:cubicBezTo>
                  <a:cubicBezTo>
                    <a:pt x="510" y="640"/>
                    <a:pt x="516" y="573"/>
                    <a:pt x="524" y="510"/>
                  </a:cubicBezTo>
                  <a:cubicBezTo>
                    <a:pt x="904" y="510"/>
                    <a:pt x="904" y="510"/>
                    <a:pt x="904" y="510"/>
                  </a:cubicBezTo>
                  <a:cubicBezTo>
                    <a:pt x="912" y="573"/>
                    <a:pt x="918" y="640"/>
                    <a:pt x="918" y="714"/>
                  </a:cubicBezTo>
                  <a:close/>
                  <a:moveTo>
                    <a:pt x="714" y="102"/>
                  </a:moveTo>
                  <a:cubicBezTo>
                    <a:pt x="773" y="102"/>
                    <a:pt x="847" y="215"/>
                    <a:pt x="887" y="408"/>
                  </a:cubicBezTo>
                  <a:cubicBezTo>
                    <a:pt x="541" y="408"/>
                    <a:pt x="541" y="408"/>
                    <a:pt x="541" y="408"/>
                  </a:cubicBezTo>
                  <a:cubicBezTo>
                    <a:pt x="581" y="215"/>
                    <a:pt x="655" y="102"/>
                    <a:pt x="714" y="102"/>
                  </a:cubicBezTo>
                  <a:close/>
                  <a:moveTo>
                    <a:pt x="533" y="129"/>
                  </a:moveTo>
                  <a:cubicBezTo>
                    <a:pt x="490" y="202"/>
                    <a:pt x="458" y="300"/>
                    <a:pt x="437" y="408"/>
                  </a:cubicBezTo>
                  <a:cubicBezTo>
                    <a:pt x="185" y="408"/>
                    <a:pt x="185" y="408"/>
                    <a:pt x="185" y="408"/>
                  </a:cubicBezTo>
                  <a:cubicBezTo>
                    <a:pt x="261" y="276"/>
                    <a:pt x="385" y="175"/>
                    <a:pt x="533" y="129"/>
                  </a:cubicBezTo>
                  <a:close/>
                  <a:moveTo>
                    <a:pt x="139" y="921"/>
                  </a:moveTo>
                  <a:cubicBezTo>
                    <a:pt x="115" y="856"/>
                    <a:pt x="102" y="787"/>
                    <a:pt x="102" y="714"/>
                  </a:cubicBezTo>
                  <a:cubicBezTo>
                    <a:pt x="102" y="642"/>
                    <a:pt x="115" y="574"/>
                    <a:pt x="138" y="510"/>
                  </a:cubicBezTo>
                  <a:cubicBezTo>
                    <a:pt x="421" y="510"/>
                    <a:pt x="421" y="510"/>
                    <a:pt x="421" y="510"/>
                  </a:cubicBezTo>
                  <a:cubicBezTo>
                    <a:pt x="412" y="577"/>
                    <a:pt x="408" y="646"/>
                    <a:pt x="408" y="714"/>
                  </a:cubicBezTo>
                  <a:cubicBezTo>
                    <a:pt x="408" y="782"/>
                    <a:pt x="412" y="851"/>
                    <a:pt x="421" y="918"/>
                  </a:cubicBezTo>
                  <a:cubicBezTo>
                    <a:pt x="153" y="918"/>
                    <a:pt x="153" y="918"/>
                    <a:pt x="153" y="918"/>
                  </a:cubicBezTo>
                  <a:cubicBezTo>
                    <a:pt x="148" y="918"/>
                    <a:pt x="143" y="920"/>
                    <a:pt x="139" y="921"/>
                  </a:cubicBezTo>
                  <a:close/>
                  <a:moveTo>
                    <a:pt x="185" y="1020"/>
                  </a:moveTo>
                  <a:cubicBezTo>
                    <a:pt x="437" y="1020"/>
                    <a:pt x="437" y="1020"/>
                    <a:pt x="437" y="1020"/>
                  </a:cubicBezTo>
                  <a:cubicBezTo>
                    <a:pt x="458" y="1128"/>
                    <a:pt x="490" y="1226"/>
                    <a:pt x="533" y="1299"/>
                  </a:cubicBezTo>
                  <a:cubicBezTo>
                    <a:pt x="385" y="1253"/>
                    <a:pt x="261" y="1152"/>
                    <a:pt x="185" y="1020"/>
                  </a:cubicBezTo>
                  <a:close/>
                  <a:moveTo>
                    <a:pt x="714" y="1326"/>
                  </a:moveTo>
                  <a:cubicBezTo>
                    <a:pt x="655" y="1326"/>
                    <a:pt x="581" y="1213"/>
                    <a:pt x="541" y="1020"/>
                  </a:cubicBezTo>
                  <a:cubicBezTo>
                    <a:pt x="887" y="1020"/>
                    <a:pt x="887" y="1020"/>
                    <a:pt x="887" y="1020"/>
                  </a:cubicBezTo>
                  <a:cubicBezTo>
                    <a:pt x="847" y="1213"/>
                    <a:pt x="773" y="1326"/>
                    <a:pt x="714" y="1326"/>
                  </a:cubicBezTo>
                  <a:close/>
                  <a:moveTo>
                    <a:pt x="895" y="1299"/>
                  </a:moveTo>
                  <a:cubicBezTo>
                    <a:pt x="938" y="1226"/>
                    <a:pt x="970" y="1128"/>
                    <a:pt x="991" y="1020"/>
                  </a:cubicBezTo>
                  <a:cubicBezTo>
                    <a:pt x="1243" y="1020"/>
                    <a:pt x="1243" y="1020"/>
                    <a:pt x="1243" y="1020"/>
                  </a:cubicBezTo>
                  <a:cubicBezTo>
                    <a:pt x="1167" y="1152"/>
                    <a:pt x="1043" y="1253"/>
                    <a:pt x="895" y="1299"/>
                  </a:cubicBezTo>
                  <a:close/>
                  <a:moveTo>
                    <a:pt x="1289" y="921"/>
                  </a:moveTo>
                  <a:cubicBezTo>
                    <a:pt x="1285" y="920"/>
                    <a:pt x="1280" y="918"/>
                    <a:pt x="1275" y="918"/>
                  </a:cubicBezTo>
                  <a:cubicBezTo>
                    <a:pt x="1007" y="918"/>
                    <a:pt x="1007" y="918"/>
                    <a:pt x="1007" y="918"/>
                  </a:cubicBezTo>
                  <a:cubicBezTo>
                    <a:pt x="1016" y="851"/>
                    <a:pt x="1020" y="782"/>
                    <a:pt x="1020" y="714"/>
                  </a:cubicBezTo>
                  <a:cubicBezTo>
                    <a:pt x="1020" y="646"/>
                    <a:pt x="1016" y="577"/>
                    <a:pt x="1007" y="510"/>
                  </a:cubicBezTo>
                  <a:cubicBezTo>
                    <a:pt x="1290" y="510"/>
                    <a:pt x="1290" y="510"/>
                    <a:pt x="1290" y="510"/>
                  </a:cubicBezTo>
                  <a:cubicBezTo>
                    <a:pt x="1313" y="574"/>
                    <a:pt x="1326" y="642"/>
                    <a:pt x="1326" y="714"/>
                  </a:cubicBezTo>
                  <a:cubicBezTo>
                    <a:pt x="1326" y="787"/>
                    <a:pt x="1313" y="856"/>
                    <a:pt x="1289" y="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2858" y="1795"/>
              <a:ext cx="2192" cy="4342"/>
            </a:xfrm>
            <a:custGeom>
              <a:avLst/>
              <a:gdLst/>
              <a:ahLst/>
              <a:cxnLst/>
              <a:rect l="l" t="t" r="r" b="b"/>
              <a:pathLst>
                <a:path w="927" h="1836" extrusionOk="0">
                  <a:moveTo>
                    <a:pt x="853" y="248"/>
                  </a:moveTo>
                  <a:cubicBezTo>
                    <a:pt x="837" y="106"/>
                    <a:pt x="725" y="0"/>
                    <a:pt x="593" y="0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201" y="0"/>
                    <a:pt x="89" y="107"/>
                    <a:pt x="73" y="248"/>
                  </a:cubicBezTo>
                  <a:cubicBezTo>
                    <a:pt x="5" y="840"/>
                    <a:pt x="5" y="840"/>
                    <a:pt x="5" y="840"/>
                  </a:cubicBezTo>
                  <a:cubicBezTo>
                    <a:pt x="0" y="890"/>
                    <a:pt x="15" y="939"/>
                    <a:pt x="47" y="975"/>
                  </a:cubicBezTo>
                  <a:cubicBezTo>
                    <a:pt x="75" y="1006"/>
                    <a:pt x="112" y="1024"/>
                    <a:pt x="152" y="1027"/>
                  </a:cubicBezTo>
                  <a:cubicBezTo>
                    <a:pt x="208" y="1789"/>
                    <a:pt x="208" y="1789"/>
                    <a:pt x="208" y="1789"/>
                  </a:cubicBezTo>
                  <a:cubicBezTo>
                    <a:pt x="210" y="1815"/>
                    <a:pt x="232" y="1836"/>
                    <a:pt x="259" y="1836"/>
                  </a:cubicBezTo>
                  <a:cubicBezTo>
                    <a:pt x="667" y="1836"/>
                    <a:pt x="667" y="1836"/>
                    <a:pt x="667" y="1836"/>
                  </a:cubicBezTo>
                  <a:cubicBezTo>
                    <a:pt x="694" y="1836"/>
                    <a:pt x="716" y="1815"/>
                    <a:pt x="718" y="1789"/>
                  </a:cubicBezTo>
                  <a:cubicBezTo>
                    <a:pt x="774" y="1027"/>
                    <a:pt x="774" y="1027"/>
                    <a:pt x="774" y="1027"/>
                  </a:cubicBezTo>
                  <a:cubicBezTo>
                    <a:pt x="814" y="1024"/>
                    <a:pt x="851" y="1006"/>
                    <a:pt x="879" y="975"/>
                  </a:cubicBezTo>
                  <a:cubicBezTo>
                    <a:pt x="911" y="939"/>
                    <a:pt x="927" y="890"/>
                    <a:pt x="921" y="840"/>
                  </a:cubicBezTo>
                  <a:lnTo>
                    <a:pt x="853" y="248"/>
                  </a:lnTo>
                  <a:close/>
                  <a:moveTo>
                    <a:pt x="803" y="907"/>
                  </a:moveTo>
                  <a:cubicBezTo>
                    <a:pt x="797" y="914"/>
                    <a:pt x="784" y="925"/>
                    <a:pt x="766" y="925"/>
                  </a:cubicBezTo>
                  <a:cubicBezTo>
                    <a:pt x="727" y="925"/>
                    <a:pt x="727" y="925"/>
                    <a:pt x="727" y="925"/>
                  </a:cubicBezTo>
                  <a:cubicBezTo>
                    <a:pt x="700" y="925"/>
                    <a:pt x="678" y="945"/>
                    <a:pt x="676" y="972"/>
                  </a:cubicBezTo>
                  <a:cubicBezTo>
                    <a:pt x="620" y="1734"/>
                    <a:pt x="620" y="1734"/>
                    <a:pt x="620" y="1734"/>
                  </a:cubicBezTo>
                  <a:cubicBezTo>
                    <a:pt x="306" y="1734"/>
                    <a:pt x="306" y="1734"/>
                    <a:pt x="306" y="1734"/>
                  </a:cubicBezTo>
                  <a:cubicBezTo>
                    <a:pt x="250" y="972"/>
                    <a:pt x="250" y="972"/>
                    <a:pt x="250" y="972"/>
                  </a:cubicBezTo>
                  <a:cubicBezTo>
                    <a:pt x="248" y="945"/>
                    <a:pt x="226" y="925"/>
                    <a:pt x="199" y="925"/>
                  </a:cubicBezTo>
                  <a:cubicBezTo>
                    <a:pt x="160" y="925"/>
                    <a:pt x="160" y="925"/>
                    <a:pt x="160" y="925"/>
                  </a:cubicBezTo>
                  <a:cubicBezTo>
                    <a:pt x="142" y="925"/>
                    <a:pt x="129" y="914"/>
                    <a:pt x="123" y="907"/>
                  </a:cubicBezTo>
                  <a:cubicBezTo>
                    <a:pt x="110" y="893"/>
                    <a:pt x="104" y="872"/>
                    <a:pt x="106" y="852"/>
                  </a:cubicBezTo>
                  <a:cubicBezTo>
                    <a:pt x="174" y="259"/>
                    <a:pt x="174" y="259"/>
                    <a:pt x="174" y="259"/>
                  </a:cubicBezTo>
                  <a:cubicBezTo>
                    <a:pt x="184" y="170"/>
                    <a:pt x="252" y="102"/>
                    <a:pt x="333" y="102"/>
                  </a:cubicBezTo>
                  <a:cubicBezTo>
                    <a:pt x="593" y="102"/>
                    <a:pt x="593" y="102"/>
                    <a:pt x="593" y="102"/>
                  </a:cubicBezTo>
                  <a:cubicBezTo>
                    <a:pt x="673" y="102"/>
                    <a:pt x="742" y="170"/>
                    <a:pt x="752" y="259"/>
                  </a:cubicBezTo>
                  <a:cubicBezTo>
                    <a:pt x="820" y="852"/>
                    <a:pt x="820" y="852"/>
                    <a:pt x="820" y="852"/>
                  </a:cubicBezTo>
                  <a:cubicBezTo>
                    <a:pt x="822" y="872"/>
                    <a:pt x="816" y="893"/>
                    <a:pt x="803" y="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3" name="Google Shape;513;p13"/>
          <p:cNvGrpSpPr/>
          <p:nvPr/>
        </p:nvGrpSpPr>
        <p:grpSpPr>
          <a:xfrm>
            <a:off x="7546652" y="3093856"/>
            <a:ext cx="536588" cy="535755"/>
            <a:chOff x="2858" y="347"/>
            <a:chExt cx="5799" cy="5790"/>
          </a:xfrm>
        </p:grpSpPr>
        <p:sp>
          <p:nvSpPr>
            <p:cNvPr id="514" name="Google Shape;514;p13"/>
            <p:cNvSpPr/>
            <p:nvPr/>
          </p:nvSpPr>
          <p:spPr>
            <a:xfrm>
              <a:off x="3350" y="347"/>
              <a:ext cx="1206" cy="1207"/>
            </a:xfrm>
            <a:custGeom>
              <a:avLst/>
              <a:gdLst/>
              <a:ahLst/>
              <a:cxnLst/>
              <a:rect l="l" t="t" r="r" b="b"/>
              <a:pathLst>
                <a:path w="510" h="510" extrusionOk="0">
                  <a:moveTo>
                    <a:pt x="255" y="510"/>
                  </a:moveTo>
                  <a:cubicBezTo>
                    <a:pt x="396" y="510"/>
                    <a:pt x="510" y="396"/>
                    <a:pt x="510" y="255"/>
                  </a:cubicBezTo>
                  <a:cubicBezTo>
                    <a:pt x="510" y="114"/>
                    <a:pt x="396" y="0"/>
                    <a:pt x="255" y="0"/>
                  </a:cubicBezTo>
                  <a:cubicBezTo>
                    <a:pt x="114" y="0"/>
                    <a:pt x="0" y="114"/>
                    <a:pt x="0" y="255"/>
                  </a:cubicBezTo>
                  <a:cubicBezTo>
                    <a:pt x="0" y="396"/>
                    <a:pt x="114" y="510"/>
                    <a:pt x="255" y="510"/>
                  </a:cubicBezTo>
                  <a:close/>
                  <a:moveTo>
                    <a:pt x="255" y="102"/>
                  </a:moveTo>
                  <a:cubicBezTo>
                    <a:pt x="339" y="102"/>
                    <a:pt x="408" y="171"/>
                    <a:pt x="408" y="255"/>
                  </a:cubicBezTo>
                  <a:cubicBezTo>
                    <a:pt x="408" y="339"/>
                    <a:pt x="339" y="408"/>
                    <a:pt x="255" y="408"/>
                  </a:cubicBezTo>
                  <a:cubicBezTo>
                    <a:pt x="171" y="408"/>
                    <a:pt x="102" y="339"/>
                    <a:pt x="102" y="255"/>
                  </a:cubicBezTo>
                  <a:cubicBezTo>
                    <a:pt x="102" y="171"/>
                    <a:pt x="171" y="102"/>
                    <a:pt x="255" y="1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7210" y="1071"/>
              <a:ext cx="965" cy="2413"/>
            </a:xfrm>
            <a:custGeom>
              <a:avLst/>
              <a:gdLst/>
              <a:ahLst/>
              <a:cxnLst/>
              <a:rect l="l" t="t" r="r" b="b"/>
              <a:pathLst>
                <a:path w="408" h="1020" extrusionOk="0">
                  <a:moveTo>
                    <a:pt x="357" y="1020"/>
                  </a:moveTo>
                  <a:cubicBezTo>
                    <a:pt x="385" y="1020"/>
                    <a:pt x="408" y="997"/>
                    <a:pt x="408" y="969"/>
                  </a:cubicBezTo>
                  <a:cubicBezTo>
                    <a:pt x="408" y="51"/>
                    <a:pt x="408" y="51"/>
                    <a:pt x="408" y="51"/>
                  </a:cubicBezTo>
                  <a:cubicBezTo>
                    <a:pt x="408" y="23"/>
                    <a:pt x="385" y="0"/>
                    <a:pt x="357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969"/>
                    <a:pt x="0" y="969"/>
                    <a:pt x="0" y="969"/>
                  </a:cubicBezTo>
                  <a:cubicBezTo>
                    <a:pt x="0" y="997"/>
                    <a:pt x="23" y="1020"/>
                    <a:pt x="51" y="1020"/>
                  </a:cubicBezTo>
                  <a:lnTo>
                    <a:pt x="357" y="1020"/>
                  </a:lnTo>
                  <a:close/>
                  <a:moveTo>
                    <a:pt x="102" y="102"/>
                  </a:moveTo>
                  <a:cubicBezTo>
                    <a:pt x="306" y="102"/>
                    <a:pt x="306" y="102"/>
                    <a:pt x="306" y="102"/>
                  </a:cubicBezTo>
                  <a:cubicBezTo>
                    <a:pt x="306" y="918"/>
                    <a:pt x="306" y="918"/>
                    <a:pt x="306" y="918"/>
                  </a:cubicBezTo>
                  <a:cubicBezTo>
                    <a:pt x="102" y="918"/>
                    <a:pt x="102" y="918"/>
                    <a:pt x="102" y="918"/>
                  </a:cubicBezTo>
                  <a:lnTo>
                    <a:pt x="102" y="1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6004" y="1554"/>
              <a:ext cx="965" cy="1930"/>
            </a:xfrm>
            <a:custGeom>
              <a:avLst/>
              <a:gdLst/>
              <a:ahLst/>
              <a:cxnLst/>
              <a:rect l="l" t="t" r="r" b="b"/>
              <a:pathLst>
                <a:path w="408" h="816" extrusionOk="0">
                  <a:moveTo>
                    <a:pt x="357" y="816"/>
                  </a:moveTo>
                  <a:cubicBezTo>
                    <a:pt x="385" y="816"/>
                    <a:pt x="408" y="793"/>
                    <a:pt x="408" y="765"/>
                  </a:cubicBezTo>
                  <a:cubicBezTo>
                    <a:pt x="408" y="51"/>
                    <a:pt x="408" y="51"/>
                    <a:pt x="408" y="51"/>
                  </a:cubicBezTo>
                  <a:cubicBezTo>
                    <a:pt x="408" y="23"/>
                    <a:pt x="385" y="0"/>
                    <a:pt x="357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65"/>
                    <a:pt x="0" y="765"/>
                    <a:pt x="0" y="765"/>
                  </a:cubicBezTo>
                  <a:cubicBezTo>
                    <a:pt x="0" y="793"/>
                    <a:pt x="23" y="816"/>
                    <a:pt x="51" y="816"/>
                  </a:cubicBezTo>
                  <a:lnTo>
                    <a:pt x="357" y="816"/>
                  </a:lnTo>
                  <a:close/>
                  <a:moveTo>
                    <a:pt x="102" y="102"/>
                  </a:moveTo>
                  <a:cubicBezTo>
                    <a:pt x="306" y="102"/>
                    <a:pt x="306" y="102"/>
                    <a:pt x="306" y="102"/>
                  </a:cubicBezTo>
                  <a:cubicBezTo>
                    <a:pt x="306" y="714"/>
                    <a:pt x="306" y="714"/>
                    <a:pt x="306" y="714"/>
                  </a:cubicBezTo>
                  <a:cubicBezTo>
                    <a:pt x="102" y="714"/>
                    <a:pt x="102" y="714"/>
                    <a:pt x="102" y="714"/>
                  </a:cubicBezTo>
                  <a:lnTo>
                    <a:pt x="102" y="1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13"/>
            <p:cNvSpPr/>
            <p:nvPr/>
          </p:nvSpPr>
          <p:spPr>
            <a:xfrm>
              <a:off x="5121" y="2277"/>
              <a:ext cx="641" cy="1207"/>
            </a:xfrm>
            <a:custGeom>
              <a:avLst/>
              <a:gdLst/>
              <a:ahLst/>
              <a:cxnLst/>
              <a:rect l="l" t="t" r="r" b="b"/>
              <a:pathLst>
                <a:path w="271" h="510" extrusionOk="0">
                  <a:moveTo>
                    <a:pt x="220" y="510"/>
                  </a:moveTo>
                  <a:cubicBezTo>
                    <a:pt x="248" y="510"/>
                    <a:pt x="271" y="487"/>
                    <a:pt x="271" y="459"/>
                  </a:cubicBezTo>
                  <a:cubicBezTo>
                    <a:pt x="271" y="51"/>
                    <a:pt x="271" y="51"/>
                    <a:pt x="271" y="51"/>
                  </a:cubicBezTo>
                  <a:cubicBezTo>
                    <a:pt x="271" y="23"/>
                    <a:pt x="248" y="0"/>
                    <a:pt x="220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9"/>
                    <a:pt x="23" y="102"/>
                    <a:pt x="51" y="102"/>
                  </a:cubicBezTo>
                  <a:cubicBezTo>
                    <a:pt x="169" y="102"/>
                    <a:pt x="169" y="102"/>
                    <a:pt x="169" y="102"/>
                  </a:cubicBezTo>
                  <a:cubicBezTo>
                    <a:pt x="169" y="408"/>
                    <a:pt x="169" y="408"/>
                    <a:pt x="169" y="408"/>
                  </a:cubicBezTo>
                  <a:cubicBezTo>
                    <a:pt x="98" y="408"/>
                    <a:pt x="98" y="408"/>
                    <a:pt x="98" y="408"/>
                  </a:cubicBezTo>
                  <a:cubicBezTo>
                    <a:pt x="69" y="408"/>
                    <a:pt x="47" y="431"/>
                    <a:pt x="47" y="459"/>
                  </a:cubicBezTo>
                  <a:cubicBezTo>
                    <a:pt x="47" y="487"/>
                    <a:pt x="69" y="510"/>
                    <a:pt x="98" y="510"/>
                  </a:cubicBezTo>
                  <a:cubicBezTo>
                    <a:pt x="220" y="510"/>
                    <a:pt x="220" y="510"/>
                    <a:pt x="220" y="5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13"/>
            <p:cNvSpPr/>
            <p:nvPr/>
          </p:nvSpPr>
          <p:spPr>
            <a:xfrm>
              <a:off x="4677" y="347"/>
              <a:ext cx="3980" cy="3619"/>
            </a:xfrm>
            <a:custGeom>
              <a:avLst/>
              <a:gdLst/>
              <a:ahLst/>
              <a:cxnLst/>
              <a:rect l="l" t="t" r="r" b="b"/>
              <a:pathLst>
                <a:path w="1683" h="1530" extrusionOk="0">
                  <a:moveTo>
                    <a:pt x="1632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9"/>
                    <a:pt x="23" y="102"/>
                    <a:pt x="51" y="102"/>
                  </a:cubicBezTo>
                  <a:cubicBezTo>
                    <a:pt x="1581" y="102"/>
                    <a:pt x="1581" y="102"/>
                    <a:pt x="1581" y="102"/>
                  </a:cubicBezTo>
                  <a:cubicBezTo>
                    <a:pt x="1581" y="1428"/>
                    <a:pt x="1581" y="1428"/>
                    <a:pt x="1581" y="1428"/>
                  </a:cubicBezTo>
                  <a:cubicBezTo>
                    <a:pt x="306" y="1428"/>
                    <a:pt x="306" y="1428"/>
                    <a:pt x="306" y="1428"/>
                  </a:cubicBezTo>
                  <a:cubicBezTo>
                    <a:pt x="278" y="1428"/>
                    <a:pt x="255" y="1451"/>
                    <a:pt x="255" y="1479"/>
                  </a:cubicBezTo>
                  <a:cubicBezTo>
                    <a:pt x="255" y="1507"/>
                    <a:pt x="278" y="1530"/>
                    <a:pt x="306" y="1530"/>
                  </a:cubicBezTo>
                  <a:cubicBezTo>
                    <a:pt x="1632" y="1530"/>
                    <a:pt x="1632" y="1530"/>
                    <a:pt x="1632" y="1530"/>
                  </a:cubicBezTo>
                  <a:cubicBezTo>
                    <a:pt x="1660" y="1530"/>
                    <a:pt x="1683" y="1507"/>
                    <a:pt x="1683" y="1479"/>
                  </a:cubicBezTo>
                  <a:cubicBezTo>
                    <a:pt x="1683" y="51"/>
                    <a:pt x="1683" y="51"/>
                    <a:pt x="1683" y="51"/>
                  </a:cubicBezTo>
                  <a:cubicBezTo>
                    <a:pt x="1683" y="23"/>
                    <a:pt x="1660" y="0"/>
                    <a:pt x="16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3"/>
            <p:cNvSpPr/>
            <p:nvPr/>
          </p:nvSpPr>
          <p:spPr>
            <a:xfrm>
              <a:off x="2858" y="1795"/>
              <a:ext cx="2190" cy="4342"/>
            </a:xfrm>
            <a:custGeom>
              <a:avLst/>
              <a:gdLst/>
              <a:ahLst/>
              <a:cxnLst/>
              <a:rect l="l" t="t" r="r" b="b"/>
              <a:pathLst>
                <a:path w="926" h="1836" extrusionOk="0">
                  <a:moveTo>
                    <a:pt x="853" y="248"/>
                  </a:moveTo>
                  <a:cubicBezTo>
                    <a:pt x="837" y="106"/>
                    <a:pt x="725" y="0"/>
                    <a:pt x="593" y="0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201" y="0"/>
                    <a:pt x="89" y="106"/>
                    <a:pt x="73" y="248"/>
                  </a:cubicBezTo>
                  <a:cubicBezTo>
                    <a:pt x="5" y="840"/>
                    <a:pt x="5" y="840"/>
                    <a:pt x="5" y="840"/>
                  </a:cubicBezTo>
                  <a:cubicBezTo>
                    <a:pt x="0" y="890"/>
                    <a:pt x="15" y="939"/>
                    <a:pt x="47" y="975"/>
                  </a:cubicBezTo>
                  <a:cubicBezTo>
                    <a:pt x="75" y="1006"/>
                    <a:pt x="112" y="1024"/>
                    <a:pt x="152" y="1027"/>
                  </a:cubicBezTo>
                  <a:cubicBezTo>
                    <a:pt x="208" y="1789"/>
                    <a:pt x="208" y="1789"/>
                    <a:pt x="208" y="1789"/>
                  </a:cubicBezTo>
                  <a:cubicBezTo>
                    <a:pt x="210" y="1815"/>
                    <a:pt x="232" y="1836"/>
                    <a:pt x="259" y="1836"/>
                  </a:cubicBezTo>
                  <a:cubicBezTo>
                    <a:pt x="667" y="1836"/>
                    <a:pt x="667" y="1836"/>
                    <a:pt x="667" y="1836"/>
                  </a:cubicBezTo>
                  <a:cubicBezTo>
                    <a:pt x="694" y="1836"/>
                    <a:pt x="716" y="1815"/>
                    <a:pt x="718" y="1789"/>
                  </a:cubicBezTo>
                  <a:cubicBezTo>
                    <a:pt x="774" y="1027"/>
                    <a:pt x="774" y="1027"/>
                    <a:pt x="774" y="1027"/>
                  </a:cubicBezTo>
                  <a:cubicBezTo>
                    <a:pt x="814" y="1024"/>
                    <a:pt x="851" y="1006"/>
                    <a:pt x="879" y="975"/>
                  </a:cubicBezTo>
                  <a:cubicBezTo>
                    <a:pt x="911" y="939"/>
                    <a:pt x="926" y="890"/>
                    <a:pt x="921" y="840"/>
                  </a:cubicBezTo>
                  <a:lnTo>
                    <a:pt x="853" y="248"/>
                  </a:lnTo>
                  <a:close/>
                  <a:moveTo>
                    <a:pt x="803" y="907"/>
                  </a:moveTo>
                  <a:cubicBezTo>
                    <a:pt x="797" y="914"/>
                    <a:pt x="784" y="925"/>
                    <a:pt x="765" y="925"/>
                  </a:cubicBezTo>
                  <a:cubicBezTo>
                    <a:pt x="727" y="925"/>
                    <a:pt x="727" y="925"/>
                    <a:pt x="727" y="925"/>
                  </a:cubicBezTo>
                  <a:cubicBezTo>
                    <a:pt x="700" y="925"/>
                    <a:pt x="678" y="945"/>
                    <a:pt x="676" y="972"/>
                  </a:cubicBezTo>
                  <a:cubicBezTo>
                    <a:pt x="620" y="1734"/>
                    <a:pt x="620" y="1734"/>
                    <a:pt x="620" y="1734"/>
                  </a:cubicBezTo>
                  <a:cubicBezTo>
                    <a:pt x="306" y="1734"/>
                    <a:pt x="306" y="1734"/>
                    <a:pt x="306" y="1734"/>
                  </a:cubicBezTo>
                  <a:cubicBezTo>
                    <a:pt x="250" y="972"/>
                    <a:pt x="250" y="972"/>
                    <a:pt x="250" y="972"/>
                  </a:cubicBezTo>
                  <a:cubicBezTo>
                    <a:pt x="248" y="945"/>
                    <a:pt x="226" y="925"/>
                    <a:pt x="199" y="925"/>
                  </a:cubicBezTo>
                  <a:cubicBezTo>
                    <a:pt x="161" y="925"/>
                    <a:pt x="161" y="925"/>
                    <a:pt x="161" y="925"/>
                  </a:cubicBezTo>
                  <a:cubicBezTo>
                    <a:pt x="142" y="925"/>
                    <a:pt x="129" y="914"/>
                    <a:pt x="123" y="907"/>
                  </a:cubicBezTo>
                  <a:cubicBezTo>
                    <a:pt x="110" y="893"/>
                    <a:pt x="104" y="872"/>
                    <a:pt x="107" y="852"/>
                  </a:cubicBezTo>
                  <a:cubicBezTo>
                    <a:pt x="174" y="259"/>
                    <a:pt x="174" y="259"/>
                    <a:pt x="174" y="259"/>
                  </a:cubicBezTo>
                  <a:cubicBezTo>
                    <a:pt x="184" y="170"/>
                    <a:pt x="252" y="102"/>
                    <a:pt x="333" y="102"/>
                  </a:cubicBezTo>
                  <a:cubicBezTo>
                    <a:pt x="593" y="102"/>
                    <a:pt x="593" y="102"/>
                    <a:pt x="593" y="102"/>
                  </a:cubicBezTo>
                  <a:cubicBezTo>
                    <a:pt x="673" y="102"/>
                    <a:pt x="742" y="170"/>
                    <a:pt x="752" y="259"/>
                  </a:cubicBezTo>
                  <a:cubicBezTo>
                    <a:pt x="820" y="852"/>
                    <a:pt x="820" y="852"/>
                    <a:pt x="820" y="852"/>
                  </a:cubicBezTo>
                  <a:cubicBezTo>
                    <a:pt x="822" y="872"/>
                    <a:pt x="816" y="893"/>
                    <a:pt x="803" y="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0" name="Google Shape;520;p13"/>
          <p:cNvGrpSpPr/>
          <p:nvPr/>
        </p:nvGrpSpPr>
        <p:grpSpPr>
          <a:xfrm>
            <a:off x="5624454" y="1988840"/>
            <a:ext cx="379748" cy="535755"/>
            <a:chOff x="3710" y="347"/>
            <a:chExt cx="4104" cy="5790"/>
          </a:xfrm>
        </p:grpSpPr>
        <p:sp>
          <p:nvSpPr>
            <p:cNvPr id="521" name="Google Shape;521;p13"/>
            <p:cNvSpPr/>
            <p:nvPr/>
          </p:nvSpPr>
          <p:spPr>
            <a:xfrm>
              <a:off x="3710" y="1795"/>
              <a:ext cx="4104" cy="4342"/>
            </a:xfrm>
            <a:custGeom>
              <a:avLst/>
              <a:gdLst/>
              <a:ahLst/>
              <a:cxnLst/>
              <a:rect l="l" t="t" r="r" b="b"/>
              <a:pathLst>
                <a:path w="1734" h="1836" extrusionOk="0">
                  <a:moveTo>
                    <a:pt x="1530" y="510"/>
                  </a:moveTo>
                  <a:cubicBezTo>
                    <a:pt x="1282" y="510"/>
                    <a:pt x="1282" y="510"/>
                    <a:pt x="1282" y="510"/>
                  </a:cubicBezTo>
                  <a:cubicBezTo>
                    <a:pt x="1246" y="223"/>
                    <a:pt x="1246" y="223"/>
                    <a:pt x="1246" y="223"/>
                  </a:cubicBezTo>
                  <a:cubicBezTo>
                    <a:pt x="1230" y="96"/>
                    <a:pt x="1121" y="0"/>
                    <a:pt x="993" y="0"/>
                  </a:cubicBezTo>
                  <a:cubicBezTo>
                    <a:pt x="741" y="0"/>
                    <a:pt x="741" y="0"/>
                    <a:pt x="741" y="0"/>
                  </a:cubicBezTo>
                  <a:cubicBezTo>
                    <a:pt x="613" y="0"/>
                    <a:pt x="504" y="96"/>
                    <a:pt x="488" y="223"/>
                  </a:cubicBezTo>
                  <a:cubicBezTo>
                    <a:pt x="452" y="510"/>
                    <a:pt x="452" y="510"/>
                    <a:pt x="452" y="510"/>
                  </a:cubicBezTo>
                  <a:cubicBezTo>
                    <a:pt x="204" y="510"/>
                    <a:pt x="204" y="510"/>
                    <a:pt x="204" y="510"/>
                  </a:cubicBezTo>
                  <a:cubicBezTo>
                    <a:pt x="91" y="510"/>
                    <a:pt x="0" y="601"/>
                    <a:pt x="0" y="714"/>
                  </a:cubicBezTo>
                  <a:cubicBezTo>
                    <a:pt x="0" y="827"/>
                    <a:pt x="91" y="918"/>
                    <a:pt x="204" y="918"/>
                  </a:cubicBezTo>
                  <a:cubicBezTo>
                    <a:pt x="209" y="918"/>
                    <a:pt x="209" y="918"/>
                    <a:pt x="209" y="918"/>
                  </a:cubicBezTo>
                  <a:cubicBezTo>
                    <a:pt x="306" y="1791"/>
                    <a:pt x="306" y="1791"/>
                    <a:pt x="306" y="1791"/>
                  </a:cubicBezTo>
                  <a:cubicBezTo>
                    <a:pt x="309" y="1817"/>
                    <a:pt x="331" y="1836"/>
                    <a:pt x="357" y="1836"/>
                  </a:cubicBezTo>
                  <a:cubicBezTo>
                    <a:pt x="1377" y="1836"/>
                    <a:pt x="1377" y="1836"/>
                    <a:pt x="1377" y="1836"/>
                  </a:cubicBezTo>
                  <a:cubicBezTo>
                    <a:pt x="1403" y="1836"/>
                    <a:pt x="1425" y="1817"/>
                    <a:pt x="1428" y="1791"/>
                  </a:cubicBezTo>
                  <a:cubicBezTo>
                    <a:pt x="1525" y="918"/>
                    <a:pt x="1525" y="918"/>
                    <a:pt x="1525" y="918"/>
                  </a:cubicBezTo>
                  <a:cubicBezTo>
                    <a:pt x="1530" y="918"/>
                    <a:pt x="1530" y="918"/>
                    <a:pt x="1530" y="918"/>
                  </a:cubicBezTo>
                  <a:cubicBezTo>
                    <a:pt x="1643" y="918"/>
                    <a:pt x="1734" y="827"/>
                    <a:pt x="1734" y="714"/>
                  </a:cubicBezTo>
                  <a:cubicBezTo>
                    <a:pt x="1734" y="601"/>
                    <a:pt x="1643" y="510"/>
                    <a:pt x="1530" y="510"/>
                  </a:cubicBezTo>
                  <a:close/>
                  <a:moveTo>
                    <a:pt x="589" y="236"/>
                  </a:moveTo>
                  <a:cubicBezTo>
                    <a:pt x="599" y="160"/>
                    <a:pt x="664" y="102"/>
                    <a:pt x="741" y="102"/>
                  </a:cubicBezTo>
                  <a:cubicBezTo>
                    <a:pt x="993" y="102"/>
                    <a:pt x="993" y="102"/>
                    <a:pt x="993" y="102"/>
                  </a:cubicBezTo>
                  <a:cubicBezTo>
                    <a:pt x="1070" y="102"/>
                    <a:pt x="1135" y="160"/>
                    <a:pt x="1145" y="236"/>
                  </a:cubicBezTo>
                  <a:cubicBezTo>
                    <a:pt x="1179" y="510"/>
                    <a:pt x="1179" y="510"/>
                    <a:pt x="1179" y="510"/>
                  </a:cubicBezTo>
                  <a:cubicBezTo>
                    <a:pt x="555" y="510"/>
                    <a:pt x="555" y="510"/>
                    <a:pt x="555" y="510"/>
                  </a:cubicBezTo>
                  <a:lnTo>
                    <a:pt x="589" y="236"/>
                  </a:lnTo>
                  <a:close/>
                  <a:moveTo>
                    <a:pt x="1331" y="1734"/>
                  </a:moveTo>
                  <a:cubicBezTo>
                    <a:pt x="403" y="1734"/>
                    <a:pt x="403" y="1734"/>
                    <a:pt x="403" y="1734"/>
                  </a:cubicBezTo>
                  <a:cubicBezTo>
                    <a:pt x="312" y="918"/>
                    <a:pt x="312" y="918"/>
                    <a:pt x="312" y="918"/>
                  </a:cubicBezTo>
                  <a:cubicBezTo>
                    <a:pt x="1422" y="918"/>
                    <a:pt x="1422" y="918"/>
                    <a:pt x="1422" y="918"/>
                  </a:cubicBezTo>
                  <a:lnTo>
                    <a:pt x="1331" y="1734"/>
                  </a:lnTo>
                  <a:close/>
                  <a:moveTo>
                    <a:pt x="1530" y="816"/>
                  </a:moveTo>
                  <a:cubicBezTo>
                    <a:pt x="204" y="816"/>
                    <a:pt x="204" y="816"/>
                    <a:pt x="204" y="816"/>
                  </a:cubicBezTo>
                  <a:cubicBezTo>
                    <a:pt x="148" y="816"/>
                    <a:pt x="102" y="770"/>
                    <a:pt x="102" y="714"/>
                  </a:cubicBezTo>
                  <a:cubicBezTo>
                    <a:pt x="102" y="658"/>
                    <a:pt x="148" y="612"/>
                    <a:pt x="204" y="612"/>
                  </a:cubicBezTo>
                  <a:cubicBezTo>
                    <a:pt x="1530" y="612"/>
                    <a:pt x="1530" y="612"/>
                    <a:pt x="1530" y="612"/>
                  </a:cubicBezTo>
                  <a:cubicBezTo>
                    <a:pt x="1586" y="612"/>
                    <a:pt x="1632" y="658"/>
                    <a:pt x="1632" y="714"/>
                  </a:cubicBezTo>
                  <a:cubicBezTo>
                    <a:pt x="1632" y="770"/>
                    <a:pt x="1586" y="816"/>
                    <a:pt x="1530" y="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5159" y="347"/>
              <a:ext cx="1207" cy="1207"/>
            </a:xfrm>
            <a:custGeom>
              <a:avLst/>
              <a:gdLst/>
              <a:ahLst/>
              <a:cxnLst/>
              <a:rect l="l" t="t" r="r" b="b"/>
              <a:pathLst>
                <a:path w="510" h="510" extrusionOk="0">
                  <a:moveTo>
                    <a:pt x="255" y="510"/>
                  </a:moveTo>
                  <a:cubicBezTo>
                    <a:pt x="396" y="510"/>
                    <a:pt x="510" y="396"/>
                    <a:pt x="510" y="255"/>
                  </a:cubicBezTo>
                  <a:cubicBezTo>
                    <a:pt x="510" y="114"/>
                    <a:pt x="396" y="0"/>
                    <a:pt x="255" y="0"/>
                  </a:cubicBezTo>
                  <a:cubicBezTo>
                    <a:pt x="114" y="0"/>
                    <a:pt x="0" y="114"/>
                    <a:pt x="0" y="255"/>
                  </a:cubicBezTo>
                  <a:cubicBezTo>
                    <a:pt x="0" y="396"/>
                    <a:pt x="114" y="510"/>
                    <a:pt x="255" y="510"/>
                  </a:cubicBezTo>
                  <a:close/>
                  <a:moveTo>
                    <a:pt x="255" y="102"/>
                  </a:moveTo>
                  <a:cubicBezTo>
                    <a:pt x="339" y="102"/>
                    <a:pt x="408" y="171"/>
                    <a:pt x="408" y="255"/>
                  </a:cubicBezTo>
                  <a:cubicBezTo>
                    <a:pt x="408" y="339"/>
                    <a:pt x="339" y="408"/>
                    <a:pt x="255" y="408"/>
                  </a:cubicBezTo>
                  <a:cubicBezTo>
                    <a:pt x="171" y="408"/>
                    <a:pt x="102" y="339"/>
                    <a:pt x="102" y="255"/>
                  </a:cubicBezTo>
                  <a:cubicBezTo>
                    <a:pt x="102" y="171"/>
                    <a:pt x="171" y="102"/>
                    <a:pt x="255" y="1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13"/>
          <p:cNvGrpSpPr/>
          <p:nvPr/>
        </p:nvGrpSpPr>
        <p:grpSpPr>
          <a:xfrm>
            <a:off x="1728310" y="2188261"/>
            <a:ext cx="468855" cy="535755"/>
            <a:chOff x="-5162" y="617"/>
            <a:chExt cx="5067" cy="5790"/>
          </a:xfrm>
        </p:grpSpPr>
        <p:sp>
          <p:nvSpPr>
            <p:cNvPr id="524" name="Google Shape;524;p13"/>
            <p:cNvSpPr/>
            <p:nvPr/>
          </p:nvSpPr>
          <p:spPr>
            <a:xfrm>
              <a:off x="-2749" y="4960"/>
              <a:ext cx="1207" cy="241"/>
            </a:xfrm>
            <a:custGeom>
              <a:avLst/>
              <a:gdLst/>
              <a:ahLst/>
              <a:cxnLst/>
              <a:rect l="l" t="t" r="r" b="b"/>
              <a:pathLst>
                <a:path w="510" h="102" extrusionOk="0">
                  <a:moveTo>
                    <a:pt x="459" y="102"/>
                  </a:moveTo>
                  <a:cubicBezTo>
                    <a:pt x="487" y="102"/>
                    <a:pt x="510" y="79"/>
                    <a:pt x="510" y="51"/>
                  </a:cubicBezTo>
                  <a:cubicBezTo>
                    <a:pt x="510" y="23"/>
                    <a:pt x="487" y="0"/>
                    <a:pt x="459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9"/>
                    <a:pt x="23" y="102"/>
                    <a:pt x="51" y="102"/>
                  </a:cubicBezTo>
                  <a:cubicBezTo>
                    <a:pt x="459" y="102"/>
                    <a:pt x="459" y="102"/>
                    <a:pt x="459" y="1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3"/>
            <p:cNvSpPr/>
            <p:nvPr/>
          </p:nvSpPr>
          <p:spPr>
            <a:xfrm>
              <a:off x="-3231" y="5442"/>
              <a:ext cx="2171" cy="242"/>
            </a:xfrm>
            <a:custGeom>
              <a:avLst/>
              <a:gdLst/>
              <a:ahLst/>
              <a:cxnLst/>
              <a:rect l="l" t="t" r="r" b="b"/>
              <a:pathLst>
                <a:path w="918" h="102" extrusionOk="0">
                  <a:moveTo>
                    <a:pt x="867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9"/>
                    <a:pt x="23" y="102"/>
                    <a:pt x="51" y="102"/>
                  </a:cubicBezTo>
                  <a:cubicBezTo>
                    <a:pt x="867" y="102"/>
                    <a:pt x="867" y="102"/>
                    <a:pt x="867" y="102"/>
                  </a:cubicBezTo>
                  <a:cubicBezTo>
                    <a:pt x="895" y="102"/>
                    <a:pt x="918" y="79"/>
                    <a:pt x="918" y="51"/>
                  </a:cubicBezTo>
                  <a:cubicBezTo>
                    <a:pt x="918" y="23"/>
                    <a:pt x="89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3"/>
            <p:cNvSpPr/>
            <p:nvPr/>
          </p:nvSpPr>
          <p:spPr>
            <a:xfrm>
              <a:off x="-3231" y="4477"/>
              <a:ext cx="2171" cy="242"/>
            </a:xfrm>
            <a:custGeom>
              <a:avLst/>
              <a:gdLst/>
              <a:ahLst/>
              <a:cxnLst/>
              <a:rect l="l" t="t" r="r" b="b"/>
              <a:pathLst>
                <a:path w="918" h="102" extrusionOk="0">
                  <a:moveTo>
                    <a:pt x="867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9"/>
                    <a:pt x="23" y="102"/>
                    <a:pt x="51" y="102"/>
                  </a:cubicBezTo>
                  <a:cubicBezTo>
                    <a:pt x="867" y="102"/>
                    <a:pt x="867" y="102"/>
                    <a:pt x="867" y="102"/>
                  </a:cubicBezTo>
                  <a:cubicBezTo>
                    <a:pt x="895" y="102"/>
                    <a:pt x="918" y="79"/>
                    <a:pt x="918" y="51"/>
                  </a:cubicBezTo>
                  <a:cubicBezTo>
                    <a:pt x="918" y="23"/>
                    <a:pt x="89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3"/>
            <p:cNvSpPr/>
            <p:nvPr/>
          </p:nvSpPr>
          <p:spPr>
            <a:xfrm>
              <a:off x="-3473" y="1341"/>
              <a:ext cx="2655" cy="2654"/>
            </a:xfrm>
            <a:custGeom>
              <a:avLst/>
              <a:gdLst/>
              <a:ahLst/>
              <a:cxnLst/>
              <a:rect l="l" t="t" r="r" b="b"/>
              <a:pathLst>
                <a:path w="1122" h="1122" extrusionOk="0">
                  <a:moveTo>
                    <a:pt x="911" y="801"/>
                  </a:moveTo>
                  <a:cubicBezTo>
                    <a:pt x="758" y="763"/>
                    <a:pt x="758" y="763"/>
                    <a:pt x="758" y="763"/>
                  </a:cubicBezTo>
                  <a:cubicBezTo>
                    <a:pt x="752" y="737"/>
                    <a:pt x="752" y="737"/>
                    <a:pt x="752" y="737"/>
                  </a:cubicBezTo>
                  <a:cubicBezTo>
                    <a:pt x="792" y="693"/>
                    <a:pt x="820" y="637"/>
                    <a:pt x="832" y="579"/>
                  </a:cubicBezTo>
                  <a:cubicBezTo>
                    <a:pt x="859" y="565"/>
                    <a:pt x="879" y="538"/>
                    <a:pt x="883" y="506"/>
                  </a:cubicBezTo>
                  <a:cubicBezTo>
                    <a:pt x="894" y="417"/>
                    <a:pt x="894" y="417"/>
                    <a:pt x="894" y="417"/>
                  </a:cubicBezTo>
                  <a:cubicBezTo>
                    <a:pt x="897" y="391"/>
                    <a:pt x="889" y="363"/>
                    <a:pt x="871" y="343"/>
                  </a:cubicBezTo>
                  <a:cubicBezTo>
                    <a:pt x="865" y="337"/>
                    <a:pt x="859" y="331"/>
                    <a:pt x="852" y="327"/>
                  </a:cubicBezTo>
                  <a:cubicBezTo>
                    <a:pt x="855" y="273"/>
                    <a:pt x="855" y="273"/>
                    <a:pt x="855" y="273"/>
                  </a:cubicBezTo>
                  <a:cubicBezTo>
                    <a:pt x="864" y="263"/>
                    <a:pt x="864" y="263"/>
                    <a:pt x="864" y="263"/>
                  </a:cubicBezTo>
                  <a:cubicBezTo>
                    <a:pt x="890" y="235"/>
                    <a:pt x="926" y="176"/>
                    <a:pt x="870" y="90"/>
                  </a:cubicBezTo>
                  <a:cubicBezTo>
                    <a:pt x="843" y="49"/>
                    <a:pt x="788" y="0"/>
                    <a:pt x="678" y="0"/>
                  </a:cubicBezTo>
                  <a:cubicBezTo>
                    <a:pt x="645" y="0"/>
                    <a:pt x="572" y="0"/>
                    <a:pt x="501" y="45"/>
                  </a:cubicBezTo>
                  <a:cubicBezTo>
                    <a:pt x="291" y="52"/>
                    <a:pt x="266" y="165"/>
                    <a:pt x="266" y="251"/>
                  </a:cubicBezTo>
                  <a:cubicBezTo>
                    <a:pt x="266" y="267"/>
                    <a:pt x="269" y="299"/>
                    <a:pt x="272" y="325"/>
                  </a:cubicBezTo>
                  <a:cubicBezTo>
                    <a:pt x="264" y="330"/>
                    <a:pt x="257" y="336"/>
                    <a:pt x="251" y="343"/>
                  </a:cubicBezTo>
                  <a:cubicBezTo>
                    <a:pt x="233" y="363"/>
                    <a:pt x="225" y="391"/>
                    <a:pt x="228" y="418"/>
                  </a:cubicBezTo>
                  <a:cubicBezTo>
                    <a:pt x="239" y="506"/>
                    <a:pt x="239" y="506"/>
                    <a:pt x="239" y="506"/>
                  </a:cubicBezTo>
                  <a:cubicBezTo>
                    <a:pt x="244" y="540"/>
                    <a:pt x="265" y="567"/>
                    <a:pt x="296" y="581"/>
                  </a:cubicBezTo>
                  <a:cubicBezTo>
                    <a:pt x="307" y="636"/>
                    <a:pt x="334" y="690"/>
                    <a:pt x="371" y="733"/>
                  </a:cubicBezTo>
                  <a:cubicBezTo>
                    <a:pt x="364" y="763"/>
                    <a:pt x="364" y="763"/>
                    <a:pt x="364" y="763"/>
                  </a:cubicBezTo>
                  <a:cubicBezTo>
                    <a:pt x="211" y="801"/>
                    <a:pt x="211" y="801"/>
                    <a:pt x="211" y="801"/>
                  </a:cubicBezTo>
                  <a:cubicBezTo>
                    <a:pt x="87" y="832"/>
                    <a:pt x="0" y="943"/>
                    <a:pt x="0" y="1071"/>
                  </a:cubicBezTo>
                  <a:cubicBezTo>
                    <a:pt x="0" y="1085"/>
                    <a:pt x="5" y="1098"/>
                    <a:pt x="15" y="1107"/>
                  </a:cubicBezTo>
                  <a:cubicBezTo>
                    <a:pt x="24" y="1117"/>
                    <a:pt x="37" y="1122"/>
                    <a:pt x="51" y="1122"/>
                  </a:cubicBezTo>
                  <a:cubicBezTo>
                    <a:pt x="1071" y="1122"/>
                    <a:pt x="1071" y="1122"/>
                    <a:pt x="1071" y="1122"/>
                  </a:cubicBezTo>
                  <a:cubicBezTo>
                    <a:pt x="1099" y="1122"/>
                    <a:pt x="1122" y="1099"/>
                    <a:pt x="1122" y="1071"/>
                  </a:cubicBezTo>
                  <a:cubicBezTo>
                    <a:pt x="1122" y="943"/>
                    <a:pt x="1036" y="832"/>
                    <a:pt x="911" y="801"/>
                  </a:cubicBezTo>
                  <a:close/>
                  <a:moveTo>
                    <a:pt x="109" y="1020"/>
                  </a:moveTo>
                  <a:cubicBezTo>
                    <a:pt x="127" y="962"/>
                    <a:pt x="174" y="915"/>
                    <a:pt x="236" y="900"/>
                  </a:cubicBezTo>
                  <a:cubicBezTo>
                    <a:pt x="418" y="854"/>
                    <a:pt x="418" y="854"/>
                    <a:pt x="418" y="854"/>
                  </a:cubicBezTo>
                  <a:cubicBezTo>
                    <a:pt x="437" y="850"/>
                    <a:pt x="451" y="835"/>
                    <a:pt x="456" y="817"/>
                  </a:cubicBezTo>
                  <a:cubicBezTo>
                    <a:pt x="477" y="730"/>
                    <a:pt x="477" y="730"/>
                    <a:pt x="477" y="730"/>
                  </a:cubicBezTo>
                  <a:cubicBezTo>
                    <a:pt x="482" y="712"/>
                    <a:pt x="476" y="693"/>
                    <a:pt x="463" y="681"/>
                  </a:cubicBezTo>
                  <a:cubicBezTo>
                    <a:pt x="423" y="643"/>
                    <a:pt x="397" y="589"/>
                    <a:pt x="392" y="535"/>
                  </a:cubicBezTo>
                  <a:cubicBezTo>
                    <a:pt x="390" y="508"/>
                    <a:pt x="368" y="493"/>
                    <a:pt x="341" y="493"/>
                  </a:cubicBezTo>
                  <a:cubicBezTo>
                    <a:pt x="328" y="412"/>
                    <a:pt x="328" y="412"/>
                    <a:pt x="328" y="412"/>
                  </a:cubicBezTo>
                  <a:cubicBezTo>
                    <a:pt x="342" y="412"/>
                    <a:pt x="356" y="406"/>
                    <a:pt x="366" y="395"/>
                  </a:cubicBezTo>
                  <a:cubicBezTo>
                    <a:pt x="376" y="384"/>
                    <a:pt x="380" y="370"/>
                    <a:pt x="378" y="355"/>
                  </a:cubicBezTo>
                  <a:cubicBezTo>
                    <a:pt x="374" y="324"/>
                    <a:pt x="368" y="268"/>
                    <a:pt x="368" y="251"/>
                  </a:cubicBezTo>
                  <a:cubicBezTo>
                    <a:pt x="368" y="198"/>
                    <a:pt x="368" y="148"/>
                    <a:pt x="517" y="146"/>
                  </a:cubicBezTo>
                  <a:cubicBezTo>
                    <a:pt x="528" y="146"/>
                    <a:pt x="538" y="143"/>
                    <a:pt x="547" y="137"/>
                  </a:cubicBezTo>
                  <a:cubicBezTo>
                    <a:pt x="595" y="102"/>
                    <a:pt x="651" y="102"/>
                    <a:pt x="678" y="102"/>
                  </a:cubicBezTo>
                  <a:cubicBezTo>
                    <a:pt x="731" y="102"/>
                    <a:pt x="765" y="116"/>
                    <a:pt x="785" y="145"/>
                  </a:cubicBezTo>
                  <a:cubicBezTo>
                    <a:pt x="805" y="177"/>
                    <a:pt x="797" y="186"/>
                    <a:pt x="791" y="192"/>
                  </a:cubicBezTo>
                  <a:cubicBezTo>
                    <a:pt x="769" y="215"/>
                    <a:pt x="769" y="215"/>
                    <a:pt x="769" y="215"/>
                  </a:cubicBezTo>
                  <a:cubicBezTo>
                    <a:pt x="760" y="223"/>
                    <a:pt x="755" y="235"/>
                    <a:pt x="754" y="248"/>
                  </a:cubicBezTo>
                  <a:cubicBezTo>
                    <a:pt x="749" y="359"/>
                    <a:pt x="749" y="359"/>
                    <a:pt x="749" y="359"/>
                  </a:cubicBezTo>
                  <a:cubicBezTo>
                    <a:pt x="748" y="373"/>
                    <a:pt x="750" y="383"/>
                    <a:pt x="759" y="393"/>
                  </a:cubicBezTo>
                  <a:cubicBezTo>
                    <a:pt x="769" y="403"/>
                    <a:pt x="779" y="405"/>
                    <a:pt x="792" y="405"/>
                  </a:cubicBezTo>
                  <a:cubicBezTo>
                    <a:pt x="786" y="488"/>
                    <a:pt x="786" y="488"/>
                    <a:pt x="786" y="488"/>
                  </a:cubicBezTo>
                  <a:cubicBezTo>
                    <a:pt x="759" y="488"/>
                    <a:pt x="737" y="508"/>
                    <a:pt x="735" y="535"/>
                  </a:cubicBezTo>
                  <a:cubicBezTo>
                    <a:pt x="731" y="590"/>
                    <a:pt x="702" y="647"/>
                    <a:pt x="661" y="684"/>
                  </a:cubicBezTo>
                  <a:cubicBezTo>
                    <a:pt x="647" y="696"/>
                    <a:pt x="641" y="716"/>
                    <a:pt x="646" y="734"/>
                  </a:cubicBezTo>
                  <a:cubicBezTo>
                    <a:pt x="667" y="817"/>
                    <a:pt x="667" y="817"/>
                    <a:pt x="667" y="817"/>
                  </a:cubicBezTo>
                  <a:cubicBezTo>
                    <a:pt x="671" y="835"/>
                    <a:pt x="686" y="850"/>
                    <a:pt x="704" y="85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948" y="915"/>
                    <a:pt x="995" y="962"/>
                    <a:pt x="1013" y="1020"/>
                  </a:cubicBezTo>
                  <a:lnTo>
                    <a:pt x="109" y="10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3"/>
            <p:cNvSpPr/>
            <p:nvPr/>
          </p:nvSpPr>
          <p:spPr>
            <a:xfrm>
              <a:off x="-5162" y="617"/>
              <a:ext cx="5067" cy="5790"/>
            </a:xfrm>
            <a:custGeom>
              <a:avLst/>
              <a:gdLst/>
              <a:ahLst/>
              <a:cxnLst/>
              <a:rect l="l" t="t" r="r" b="b"/>
              <a:pathLst>
                <a:path w="2142" h="2448" extrusionOk="0">
                  <a:moveTo>
                    <a:pt x="1989" y="0"/>
                  </a:moveTo>
                  <a:cubicBezTo>
                    <a:pt x="255" y="0"/>
                    <a:pt x="255" y="0"/>
                    <a:pt x="255" y="0"/>
                  </a:cubicBezTo>
                  <a:cubicBezTo>
                    <a:pt x="171" y="0"/>
                    <a:pt x="102" y="69"/>
                    <a:pt x="102" y="153"/>
                  </a:cubicBezTo>
                  <a:cubicBezTo>
                    <a:pt x="102" y="408"/>
                    <a:pt x="102" y="408"/>
                    <a:pt x="102" y="408"/>
                  </a:cubicBezTo>
                  <a:cubicBezTo>
                    <a:pt x="51" y="408"/>
                    <a:pt x="51" y="408"/>
                    <a:pt x="51" y="408"/>
                  </a:cubicBezTo>
                  <a:cubicBezTo>
                    <a:pt x="23" y="408"/>
                    <a:pt x="0" y="431"/>
                    <a:pt x="0" y="459"/>
                  </a:cubicBezTo>
                  <a:cubicBezTo>
                    <a:pt x="0" y="487"/>
                    <a:pt x="23" y="510"/>
                    <a:pt x="51" y="510"/>
                  </a:cubicBezTo>
                  <a:cubicBezTo>
                    <a:pt x="102" y="510"/>
                    <a:pt x="102" y="510"/>
                    <a:pt x="102" y="510"/>
                  </a:cubicBezTo>
                  <a:cubicBezTo>
                    <a:pt x="102" y="918"/>
                    <a:pt x="102" y="918"/>
                    <a:pt x="102" y="918"/>
                  </a:cubicBezTo>
                  <a:cubicBezTo>
                    <a:pt x="51" y="918"/>
                    <a:pt x="51" y="918"/>
                    <a:pt x="51" y="918"/>
                  </a:cubicBezTo>
                  <a:cubicBezTo>
                    <a:pt x="23" y="918"/>
                    <a:pt x="0" y="941"/>
                    <a:pt x="0" y="969"/>
                  </a:cubicBezTo>
                  <a:cubicBezTo>
                    <a:pt x="0" y="997"/>
                    <a:pt x="23" y="1020"/>
                    <a:pt x="51" y="1020"/>
                  </a:cubicBezTo>
                  <a:cubicBezTo>
                    <a:pt x="102" y="1020"/>
                    <a:pt x="102" y="1020"/>
                    <a:pt x="102" y="1020"/>
                  </a:cubicBezTo>
                  <a:cubicBezTo>
                    <a:pt x="102" y="1428"/>
                    <a:pt x="102" y="1428"/>
                    <a:pt x="102" y="1428"/>
                  </a:cubicBezTo>
                  <a:cubicBezTo>
                    <a:pt x="51" y="1428"/>
                    <a:pt x="51" y="1428"/>
                    <a:pt x="51" y="1428"/>
                  </a:cubicBezTo>
                  <a:cubicBezTo>
                    <a:pt x="23" y="1428"/>
                    <a:pt x="0" y="1451"/>
                    <a:pt x="0" y="1479"/>
                  </a:cubicBezTo>
                  <a:cubicBezTo>
                    <a:pt x="0" y="1507"/>
                    <a:pt x="23" y="1530"/>
                    <a:pt x="51" y="1530"/>
                  </a:cubicBezTo>
                  <a:cubicBezTo>
                    <a:pt x="102" y="1530"/>
                    <a:pt x="102" y="1530"/>
                    <a:pt x="102" y="1530"/>
                  </a:cubicBezTo>
                  <a:cubicBezTo>
                    <a:pt x="102" y="1938"/>
                    <a:pt x="102" y="1938"/>
                    <a:pt x="102" y="1938"/>
                  </a:cubicBezTo>
                  <a:cubicBezTo>
                    <a:pt x="51" y="1938"/>
                    <a:pt x="51" y="1938"/>
                    <a:pt x="51" y="1938"/>
                  </a:cubicBezTo>
                  <a:cubicBezTo>
                    <a:pt x="23" y="1938"/>
                    <a:pt x="0" y="1961"/>
                    <a:pt x="0" y="1989"/>
                  </a:cubicBezTo>
                  <a:cubicBezTo>
                    <a:pt x="0" y="2017"/>
                    <a:pt x="23" y="2040"/>
                    <a:pt x="51" y="2040"/>
                  </a:cubicBezTo>
                  <a:cubicBezTo>
                    <a:pt x="102" y="2040"/>
                    <a:pt x="102" y="2040"/>
                    <a:pt x="102" y="2040"/>
                  </a:cubicBezTo>
                  <a:cubicBezTo>
                    <a:pt x="102" y="2295"/>
                    <a:pt x="102" y="2295"/>
                    <a:pt x="102" y="2295"/>
                  </a:cubicBezTo>
                  <a:cubicBezTo>
                    <a:pt x="102" y="2379"/>
                    <a:pt x="171" y="2448"/>
                    <a:pt x="255" y="2448"/>
                  </a:cubicBezTo>
                  <a:cubicBezTo>
                    <a:pt x="1989" y="2448"/>
                    <a:pt x="1989" y="2448"/>
                    <a:pt x="1989" y="2448"/>
                  </a:cubicBezTo>
                  <a:cubicBezTo>
                    <a:pt x="2073" y="2448"/>
                    <a:pt x="2142" y="2379"/>
                    <a:pt x="2142" y="2295"/>
                  </a:cubicBezTo>
                  <a:cubicBezTo>
                    <a:pt x="2142" y="153"/>
                    <a:pt x="2142" y="153"/>
                    <a:pt x="2142" y="153"/>
                  </a:cubicBezTo>
                  <a:cubicBezTo>
                    <a:pt x="2142" y="69"/>
                    <a:pt x="2073" y="0"/>
                    <a:pt x="1989" y="0"/>
                  </a:cubicBezTo>
                  <a:close/>
                  <a:moveTo>
                    <a:pt x="2040" y="2295"/>
                  </a:moveTo>
                  <a:cubicBezTo>
                    <a:pt x="2040" y="2323"/>
                    <a:pt x="2017" y="2346"/>
                    <a:pt x="1989" y="2346"/>
                  </a:cubicBezTo>
                  <a:cubicBezTo>
                    <a:pt x="255" y="2346"/>
                    <a:pt x="255" y="2346"/>
                    <a:pt x="255" y="2346"/>
                  </a:cubicBezTo>
                  <a:cubicBezTo>
                    <a:pt x="227" y="2346"/>
                    <a:pt x="204" y="2323"/>
                    <a:pt x="204" y="2295"/>
                  </a:cubicBezTo>
                  <a:cubicBezTo>
                    <a:pt x="204" y="2040"/>
                    <a:pt x="204" y="2040"/>
                    <a:pt x="204" y="2040"/>
                  </a:cubicBezTo>
                  <a:cubicBezTo>
                    <a:pt x="315" y="2040"/>
                    <a:pt x="315" y="2040"/>
                    <a:pt x="315" y="2040"/>
                  </a:cubicBezTo>
                  <a:cubicBezTo>
                    <a:pt x="337" y="2099"/>
                    <a:pt x="393" y="2142"/>
                    <a:pt x="459" y="2142"/>
                  </a:cubicBezTo>
                  <a:cubicBezTo>
                    <a:pt x="543" y="2142"/>
                    <a:pt x="612" y="2073"/>
                    <a:pt x="612" y="1989"/>
                  </a:cubicBezTo>
                  <a:cubicBezTo>
                    <a:pt x="612" y="1905"/>
                    <a:pt x="543" y="1836"/>
                    <a:pt x="459" y="1836"/>
                  </a:cubicBezTo>
                  <a:cubicBezTo>
                    <a:pt x="393" y="1836"/>
                    <a:pt x="337" y="1879"/>
                    <a:pt x="315" y="1938"/>
                  </a:cubicBezTo>
                  <a:cubicBezTo>
                    <a:pt x="204" y="1938"/>
                    <a:pt x="204" y="1938"/>
                    <a:pt x="204" y="1938"/>
                  </a:cubicBezTo>
                  <a:cubicBezTo>
                    <a:pt x="204" y="1530"/>
                    <a:pt x="204" y="1530"/>
                    <a:pt x="204" y="1530"/>
                  </a:cubicBezTo>
                  <a:cubicBezTo>
                    <a:pt x="315" y="1530"/>
                    <a:pt x="315" y="1530"/>
                    <a:pt x="315" y="1530"/>
                  </a:cubicBezTo>
                  <a:cubicBezTo>
                    <a:pt x="337" y="1589"/>
                    <a:pt x="393" y="1632"/>
                    <a:pt x="459" y="1632"/>
                  </a:cubicBezTo>
                  <a:cubicBezTo>
                    <a:pt x="543" y="1632"/>
                    <a:pt x="612" y="1563"/>
                    <a:pt x="612" y="1479"/>
                  </a:cubicBezTo>
                  <a:cubicBezTo>
                    <a:pt x="612" y="1395"/>
                    <a:pt x="543" y="1326"/>
                    <a:pt x="459" y="1326"/>
                  </a:cubicBezTo>
                  <a:cubicBezTo>
                    <a:pt x="393" y="1326"/>
                    <a:pt x="337" y="1369"/>
                    <a:pt x="315" y="1428"/>
                  </a:cubicBezTo>
                  <a:cubicBezTo>
                    <a:pt x="204" y="1428"/>
                    <a:pt x="204" y="1428"/>
                    <a:pt x="204" y="1428"/>
                  </a:cubicBezTo>
                  <a:cubicBezTo>
                    <a:pt x="204" y="1020"/>
                    <a:pt x="204" y="1020"/>
                    <a:pt x="204" y="1020"/>
                  </a:cubicBezTo>
                  <a:cubicBezTo>
                    <a:pt x="315" y="1020"/>
                    <a:pt x="315" y="1020"/>
                    <a:pt x="315" y="1020"/>
                  </a:cubicBezTo>
                  <a:cubicBezTo>
                    <a:pt x="337" y="1079"/>
                    <a:pt x="393" y="1122"/>
                    <a:pt x="459" y="1122"/>
                  </a:cubicBezTo>
                  <a:cubicBezTo>
                    <a:pt x="543" y="1122"/>
                    <a:pt x="612" y="1053"/>
                    <a:pt x="612" y="969"/>
                  </a:cubicBezTo>
                  <a:cubicBezTo>
                    <a:pt x="612" y="885"/>
                    <a:pt x="543" y="816"/>
                    <a:pt x="459" y="816"/>
                  </a:cubicBezTo>
                  <a:cubicBezTo>
                    <a:pt x="393" y="816"/>
                    <a:pt x="337" y="859"/>
                    <a:pt x="315" y="918"/>
                  </a:cubicBezTo>
                  <a:cubicBezTo>
                    <a:pt x="204" y="918"/>
                    <a:pt x="204" y="918"/>
                    <a:pt x="204" y="918"/>
                  </a:cubicBezTo>
                  <a:cubicBezTo>
                    <a:pt x="204" y="510"/>
                    <a:pt x="204" y="510"/>
                    <a:pt x="204" y="510"/>
                  </a:cubicBezTo>
                  <a:cubicBezTo>
                    <a:pt x="315" y="510"/>
                    <a:pt x="315" y="510"/>
                    <a:pt x="315" y="510"/>
                  </a:cubicBezTo>
                  <a:cubicBezTo>
                    <a:pt x="337" y="569"/>
                    <a:pt x="393" y="612"/>
                    <a:pt x="459" y="612"/>
                  </a:cubicBezTo>
                  <a:cubicBezTo>
                    <a:pt x="543" y="612"/>
                    <a:pt x="612" y="543"/>
                    <a:pt x="612" y="459"/>
                  </a:cubicBezTo>
                  <a:cubicBezTo>
                    <a:pt x="612" y="375"/>
                    <a:pt x="543" y="306"/>
                    <a:pt x="459" y="306"/>
                  </a:cubicBezTo>
                  <a:cubicBezTo>
                    <a:pt x="393" y="306"/>
                    <a:pt x="337" y="349"/>
                    <a:pt x="315" y="408"/>
                  </a:cubicBezTo>
                  <a:cubicBezTo>
                    <a:pt x="204" y="408"/>
                    <a:pt x="204" y="408"/>
                    <a:pt x="204" y="408"/>
                  </a:cubicBezTo>
                  <a:cubicBezTo>
                    <a:pt x="204" y="153"/>
                    <a:pt x="204" y="153"/>
                    <a:pt x="204" y="153"/>
                  </a:cubicBezTo>
                  <a:cubicBezTo>
                    <a:pt x="204" y="125"/>
                    <a:pt x="227" y="102"/>
                    <a:pt x="255" y="102"/>
                  </a:cubicBezTo>
                  <a:cubicBezTo>
                    <a:pt x="1989" y="102"/>
                    <a:pt x="1989" y="102"/>
                    <a:pt x="1989" y="102"/>
                  </a:cubicBezTo>
                  <a:cubicBezTo>
                    <a:pt x="2017" y="102"/>
                    <a:pt x="2040" y="125"/>
                    <a:pt x="2040" y="153"/>
                  </a:cubicBezTo>
                  <a:lnTo>
                    <a:pt x="2040" y="2295"/>
                  </a:lnTo>
                  <a:close/>
                  <a:moveTo>
                    <a:pt x="408" y="1989"/>
                  </a:moveTo>
                  <a:cubicBezTo>
                    <a:pt x="408" y="1961"/>
                    <a:pt x="431" y="1938"/>
                    <a:pt x="459" y="1938"/>
                  </a:cubicBezTo>
                  <a:cubicBezTo>
                    <a:pt x="487" y="1938"/>
                    <a:pt x="510" y="1961"/>
                    <a:pt x="510" y="1989"/>
                  </a:cubicBezTo>
                  <a:cubicBezTo>
                    <a:pt x="510" y="2017"/>
                    <a:pt x="487" y="2040"/>
                    <a:pt x="459" y="2040"/>
                  </a:cubicBezTo>
                  <a:cubicBezTo>
                    <a:pt x="431" y="2040"/>
                    <a:pt x="408" y="2017"/>
                    <a:pt x="408" y="1989"/>
                  </a:cubicBezTo>
                  <a:close/>
                  <a:moveTo>
                    <a:pt x="408" y="1479"/>
                  </a:moveTo>
                  <a:cubicBezTo>
                    <a:pt x="408" y="1451"/>
                    <a:pt x="431" y="1428"/>
                    <a:pt x="459" y="1428"/>
                  </a:cubicBezTo>
                  <a:cubicBezTo>
                    <a:pt x="487" y="1428"/>
                    <a:pt x="510" y="1451"/>
                    <a:pt x="510" y="1479"/>
                  </a:cubicBezTo>
                  <a:cubicBezTo>
                    <a:pt x="510" y="1507"/>
                    <a:pt x="487" y="1530"/>
                    <a:pt x="459" y="1530"/>
                  </a:cubicBezTo>
                  <a:cubicBezTo>
                    <a:pt x="431" y="1530"/>
                    <a:pt x="408" y="1507"/>
                    <a:pt x="408" y="1479"/>
                  </a:cubicBezTo>
                  <a:close/>
                  <a:moveTo>
                    <a:pt x="408" y="969"/>
                  </a:moveTo>
                  <a:cubicBezTo>
                    <a:pt x="408" y="941"/>
                    <a:pt x="431" y="918"/>
                    <a:pt x="459" y="918"/>
                  </a:cubicBezTo>
                  <a:cubicBezTo>
                    <a:pt x="487" y="918"/>
                    <a:pt x="510" y="941"/>
                    <a:pt x="510" y="969"/>
                  </a:cubicBezTo>
                  <a:cubicBezTo>
                    <a:pt x="510" y="997"/>
                    <a:pt x="487" y="1020"/>
                    <a:pt x="459" y="1020"/>
                  </a:cubicBezTo>
                  <a:cubicBezTo>
                    <a:pt x="431" y="1020"/>
                    <a:pt x="408" y="997"/>
                    <a:pt x="408" y="969"/>
                  </a:cubicBezTo>
                  <a:close/>
                  <a:moveTo>
                    <a:pt x="408" y="459"/>
                  </a:moveTo>
                  <a:cubicBezTo>
                    <a:pt x="408" y="431"/>
                    <a:pt x="431" y="408"/>
                    <a:pt x="459" y="408"/>
                  </a:cubicBezTo>
                  <a:cubicBezTo>
                    <a:pt x="487" y="408"/>
                    <a:pt x="510" y="431"/>
                    <a:pt x="510" y="459"/>
                  </a:cubicBezTo>
                  <a:cubicBezTo>
                    <a:pt x="510" y="487"/>
                    <a:pt x="487" y="510"/>
                    <a:pt x="459" y="510"/>
                  </a:cubicBezTo>
                  <a:cubicBezTo>
                    <a:pt x="431" y="510"/>
                    <a:pt x="408" y="487"/>
                    <a:pt x="408" y="4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9" name="Google Shape;529;p13"/>
          <p:cNvGrpSpPr/>
          <p:nvPr/>
        </p:nvGrpSpPr>
        <p:grpSpPr>
          <a:xfrm>
            <a:off x="9583337" y="2110165"/>
            <a:ext cx="379748" cy="535755"/>
            <a:chOff x="3710" y="347"/>
            <a:chExt cx="4104" cy="5790"/>
          </a:xfrm>
        </p:grpSpPr>
        <p:sp>
          <p:nvSpPr>
            <p:cNvPr id="530" name="Google Shape;530;p13"/>
            <p:cNvSpPr/>
            <p:nvPr/>
          </p:nvSpPr>
          <p:spPr>
            <a:xfrm>
              <a:off x="3710" y="347"/>
              <a:ext cx="4104" cy="5790"/>
            </a:xfrm>
            <a:custGeom>
              <a:avLst/>
              <a:gdLst/>
              <a:ahLst/>
              <a:cxnLst/>
              <a:rect l="l" t="t" r="r" b="b"/>
              <a:pathLst>
                <a:path w="1734" h="2448" extrusionOk="0">
                  <a:moveTo>
                    <a:pt x="867" y="0"/>
                  </a:moveTo>
                  <a:cubicBezTo>
                    <a:pt x="389" y="0"/>
                    <a:pt x="0" y="389"/>
                    <a:pt x="0" y="867"/>
                  </a:cubicBezTo>
                  <a:cubicBezTo>
                    <a:pt x="0" y="1705"/>
                    <a:pt x="800" y="2406"/>
                    <a:pt x="834" y="2436"/>
                  </a:cubicBezTo>
                  <a:cubicBezTo>
                    <a:pt x="843" y="2444"/>
                    <a:pt x="855" y="2448"/>
                    <a:pt x="867" y="2448"/>
                  </a:cubicBezTo>
                  <a:cubicBezTo>
                    <a:pt x="879" y="2448"/>
                    <a:pt x="891" y="2444"/>
                    <a:pt x="900" y="2436"/>
                  </a:cubicBezTo>
                  <a:cubicBezTo>
                    <a:pt x="934" y="2406"/>
                    <a:pt x="1734" y="1705"/>
                    <a:pt x="1734" y="867"/>
                  </a:cubicBezTo>
                  <a:cubicBezTo>
                    <a:pt x="1734" y="389"/>
                    <a:pt x="1345" y="0"/>
                    <a:pt x="867" y="0"/>
                  </a:cubicBezTo>
                  <a:close/>
                  <a:moveTo>
                    <a:pt x="867" y="2328"/>
                  </a:moveTo>
                  <a:cubicBezTo>
                    <a:pt x="716" y="2185"/>
                    <a:pt x="102" y="1564"/>
                    <a:pt x="102" y="867"/>
                  </a:cubicBezTo>
                  <a:cubicBezTo>
                    <a:pt x="102" y="445"/>
                    <a:pt x="445" y="102"/>
                    <a:pt x="867" y="102"/>
                  </a:cubicBezTo>
                  <a:cubicBezTo>
                    <a:pt x="1289" y="102"/>
                    <a:pt x="1632" y="445"/>
                    <a:pt x="1632" y="867"/>
                  </a:cubicBezTo>
                  <a:cubicBezTo>
                    <a:pt x="1632" y="1564"/>
                    <a:pt x="1018" y="2185"/>
                    <a:pt x="867" y="23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3"/>
            <p:cNvSpPr/>
            <p:nvPr/>
          </p:nvSpPr>
          <p:spPr>
            <a:xfrm>
              <a:off x="4695" y="1071"/>
              <a:ext cx="2135" cy="2654"/>
            </a:xfrm>
            <a:custGeom>
              <a:avLst/>
              <a:gdLst/>
              <a:ahLst/>
              <a:cxnLst/>
              <a:rect l="l" t="t" r="r" b="b"/>
              <a:pathLst>
                <a:path w="902" h="1122" extrusionOk="0">
                  <a:moveTo>
                    <a:pt x="875" y="833"/>
                  </a:moveTo>
                  <a:cubicBezTo>
                    <a:pt x="849" y="817"/>
                    <a:pt x="825" y="807"/>
                    <a:pt x="801" y="801"/>
                  </a:cubicBezTo>
                  <a:cubicBezTo>
                    <a:pt x="648" y="763"/>
                    <a:pt x="648" y="763"/>
                    <a:pt x="648" y="763"/>
                  </a:cubicBezTo>
                  <a:cubicBezTo>
                    <a:pt x="642" y="737"/>
                    <a:pt x="642" y="737"/>
                    <a:pt x="642" y="737"/>
                  </a:cubicBezTo>
                  <a:cubicBezTo>
                    <a:pt x="682" y="694"/>
                    <a:pt x="710" y="638"/>
                    <a:pt x="721" y="579"/>
                  </a:cubicBezTo>
                  <a:cubicBezTo>
                    <a:pt x="749" y="565"/>
                    <a:pt x="769" y="538"/>
                    <a:pt x="773" y="506"/>
                  </a:cubicBezTo>
                  <a:cubicBezTo>
                    <a:pt x="784" y="417"/>
                    <a:pt x="784" y="417"/>
                    <a:pt x="784" y="417"/>
                  </a:cubicBezTo>
                  <a:cubicBezTo>
                    <a:pt x="787" y="390"/>
                    <a:pt x="779" y="364"/>
                    <a:pt x="762" y="344"/>
                  </a:cubicBezTo>
                  <a:cubicBezTo>
                    <a:pt x="756" y="337"/>
                    <a:pt x="750" y="331"/>
                    <a:pt x="742" y="327"/>
                  </a:cubicBezTo>
                  <a:cubicBezTo>
                    <a:pt x="745" y="273"/>
                    <a:pt x="745" y="273"/>
                    <a:pt x="745" y="273"/>
                  </a:cubicBezTo>
                  <a:cubicBezTo>
                    <a:pt x="755" y="263"/>
                    <a:pt x="755" y="263"/>
                    <a:pt x="755" y="263"/>
                  </a:cubicBezTo>
                  <a:cubicBezTo>
                    <a:pt x="782" y="233"/>
                    <a:pt x="807" y="182"/>
                    <a:pt x="772" y="113"/>
                  </a:cubicBezTo>
                  <a:cubicBezTo>
                    <a:pt x="769" y="105"/>
                    <a:pt x="765" y="99"/>
                    <a:pt x="760" y="89"/>
                  </a:cubicBezTo>
                  <a:cubicBezTo>
                    <a:pt x="733" y="49"/>
                    <a:pt x="678" y="0"/>
                    <a:pt x="567" y="0"/>
                  </a:cubicBezTo>
                  <a:cubicBezTo>
                    <a:pt x="549" y="0"/>
                    <a:pt x="524" y="1"/>
                    <a:pt x="495" y="6"/>
                  </a:cubicBezTo>
                  <a:cubicBezTo>
                    <a:pt x="457" y="12"/>
                    <a:pt x="422" y="25"/>
                    <a:pt x="391" y="44"/>
                  </a:cubicBezTo>
                  <a:cubicBezTo>
                    <a:pt x="181" y="52"/>
                    <a:pt x="156" y="165"/>
                    <a:pt x="156" y="251"/>
                  </a:cubicBezTo>
                  <a:cubicBezTo>
                    <a:pt x="156" y="267"/>
                    <a:pt x="159" y="299"/>
                    <a:pt x="162" y="325"/>
                  </a:cubicBezTo>
                  <a:cubicBezTo>
                    <a:pt x="154" y="329"/>
                    <a:pt x="147" y="335"/>
                    <a:pt x="141" y="342"/>
                  </a:cubicBezTo>
                  <a:cubicBezTo>
                    <a:pt x="123" y="362"/>
                    <a:pt x="115" y="390"/>
                    <a:pt x="118" y="417"/>
                  </a:cubicBezTo>
                  <a:cubicBezTo>
                    <a:pt x="129" y="507"/>
                    <a:pt x="129" y="507"/>
                    <a:pt x="129" y="507"/>
                  </a:cubicBezTo>
                  <a:cubicBezTo>
                    <a:pt x="134" y="540"/>
                    <a:pt x="155" y="567"/>
                    <a:pt x="186" y="580"/>
                  </a:cubicBezTo>
                  <a:cubicBezTo>
                    <a:pt x="198" y="636"/>
                    <a:pt x="224" y="690"/>
                    <a:pt x="261" y="733"/>
                  </a:cubicBezTo>
                  <a:cubicBezTo>
                    <a:pt x="254" y="763"/>
                    <a:pt x="254" y="763"/>
                    <a:pt x="254" y="763"/>
                  </a:cubicBezTo>
                  <a:cubicBezTo>
                    <a:pt x="102" y="801"/>
                    <a:pt x="102" y="801"/>
                    <a:pt x="102" y="801"/>
                  </a:cubicBezTo>
                  <a:cubicBezTo>
                    <a:pt x="77" y="807"/>
                    <a:pt x="53" y="817"/>
                    <a:pt x="27" y="833"/>
                  </a:cubicBezTo>
                  <a:cubicBezTo>
                    <a:pt x="14" y="840"/>
                    <a:pt x="6" y="853"/>
                    <a:pt x="3" y="867"/>
                  </a:cubicBezTo>
                  <a:cubicBezTo>
                    <a:pt x="0" y="881"/>
                    <a:pt x="4" y="896"/>
                    <a:pt x="13" y="908"/>
                  </a:cubicBezTo>
                  <a:cubicBezTo>
                    <a:pt x="121" y="1044"/>
                    <a:pt x="280" y="1122"/>
                    <a:pt x="451" y="1122"/>
                  </a:cubicBezTo>
                  <a:cubicBezTo>
                    <a:pt x="622" y="1122"/>
                    <a:pt x="781" y="1044"/>
                    <a:pt x="889" y="908"/>
                  </a:cubicBezTo>
                  <a:cubicBezTo>
                    <a:pt x="898" y="896"/>
                    <a:pt x="902" y="882"/>
                    <a:pt x="899" y="867"/>
                  </a:cubicBezTo>
                  <a:cubicBezTo>
                    <a:pt x="896" y="853"/>
                    <a:pt x="888" y="840"/>
                    <a:pt x="875" y="833"/>
                  </a:cubicBezTo>
                  <a:close/>
                  <a:moveTo>
                    <a:pt x="451" y="1020"/>
                  </a:moveTo>
                  <a:cubicBezTo>
                    <a:pt x="335" y="1020"/>
                    <a:pt x="225" y="976"/>
                    <a:pt x="141" y="896"/>
                  </a:cubicBezTo>
                  <a:cubicBezTo>
                    <a:pt x="309" y="854"/>
                    <a:pt x="309" y="854"/>
                    <a:pt x="309" y="854"/>
                  </a:cubicBezTo>
                  <a:cubicBezTo>
                    <a:pt x="327" y="850"/>
                    <a:pt x="341" y="835"/>
                    <a:pt x="346" y="817"/>
                  </a:cubicBezTo>
                  <a:cubicBezTo>
                    <a:pt x="367" y="730"/>
                    <a:pt x="367" y="730"/>
                    <a:pt x="367" y="730"/>
                  </a:cubicBezTo>
                  <a:cubicBezTo>
                    <a:pt x="372" y="713"/>
                    <a:pt x="366" y="694"/>
                    <a:pt x="352" y="681"/>
                  </a:cubicBezTo>
                  <a:cubicBezTo>
                    <a:pt x="313" y="644"/>
                    <a:pt x="287" y="589"/>
                    <a:pt x="283" y="535"/>
                  </a:cubicBezTo>
                  <a:cubicBezTo>
                    <a:pt x="281" y="508"/>
                    <a:pt x="257" y="494"/>
                    <a:pt x="230" y="494"/>
                  </a:cubicBezTo>
                  <a:cubicBezTo>
                    <a:pt x="218" y="412"/>
                    <a:pt x="218" y="412"/>
                    <a:pt x="218" y="412"/>
                  </a:cubicBezTo>
                  <a:cubicBezTo>
                    <a:pt x="232" y="412"/>
                    <a:pt x="246" y="406"/>
                    <a:pt x="256" y="395"/>
                  </a:cubicBezTo>
                  <a:cubicBezTo>
                    <a:pt x="265" y="384"/>
                    <a:pt x="270" y="369"/>
                    <a:pt x="268" y="355"/>
                  </a:cubicBezTo>
                  <a:cubicBezTo>
                    <a:pt x="268" y="355"/>
                    <a:pt x="258" y="277"/>
                    <a:pt x="258" y="251"/>
                  </a:cubicBezTo>
                  <a:cubicBezTo>
                    <a:pt x="258" y="198"/>
                    <a:pt x="258" y="148"/>
                    <a:pt x="408" y="146"/>
                  </a:cubicBezTo>
                  <a:cubicBezTo>
                    <a:pt x="418" y="146"/>
                    <a:pt x="428" y="142"/>
                    <a:pt x="437" y="136"/>
                  </a:cubicBezTo>
                  <a:cubicBezTo>
                    <a:pt x="458" y="121"/>
                    <a:pt x="483" y="111"/>
                    <a:pt x="511" y="106"/>
                  </a:cubicBezTo>
                  <a:cubicBezTo>
                    <a:pt x="533" y="103"/>
                    <a:pt x="553" y="102"/>
                    <a:pt x="567" y="102"/>
                  </a:cubicBezTo>
                  <a:cubicBezTo>
                    <a:pt x="620" y="102"/>
                    <a:pt x="656" y="117"/>
                    <a:pt x="674" y="145"/>
                  </a:cubicBezTo>
                  <a:cubicBezTo>
                    <a:pt x="717" y="117"/>
                    <a:pt x="717" y="117"/>
                    <a:pt x="717" y="117"/>
                  </a:cubicBezTo>
                  <a:cubicBezTo>
                    <a:pt x="679" y="155"/>
                    <a:pt x="679" y="155"/>
                    <a:pt x="679" y="155"/>
                  </a:cubicBezTo>
                  <a:cubicBezTo>
                    <a:pt x="692" y="181"/>
                    <a:pt x="686" y="187"/>
                    <a:pt x="681" y="192"/>
                  </a:cubicBezTo>
                  <a:cubicBezTo>
                    <a:pt x="659" y="215"/>
                    <a:pt x="659" y="215"/>
                    <a:pt x="659" y="215"/>
                  </a:cubicBezTo>
                  <a:cubicBezTo>
                    <a:pt x="650" y="224"/>
                    <a:pt x="644" y="236"/>
                    <a:pt x="644" y="249"/>
                  </a:cubicBezTo>
                  <a:cubicBezTo>
                    <a:pt x="639" y="359"/>
                    <a:pt x="639" y="359"/>
                    <a:pt x="639" y="359"/>
                  </a:cubicBezTo>
                  <a:cubicBezTo>
                    <a:pt x="638" y="372"/>
                    <a:pt x="641" y="382"/>
                    <a:pt x="650" y="392"/>
                  </a:cubicBezTo>
                  <a:cubicBezTo>
                    <a:pt x="659" y="402"/>
                    <a:pt x="669" y="404"/>
                    <a:pt x="683" y="405"/>
                  </a:cubicBezTo>
                  <a:cubicBezTo>
                    <a:pt x="675" y="488"/>
                    <a:pt x="675" y="488"/>
                    <a:pt x="675" y="488"/>
                  </a:cubicBezTo>
                  <a:cubicBezTo>
                    <a:pt x="649" y="488"/>
                    <a:pt x="627" y="508"/>
                    <a:pt x="625" y="535"/>
                  </a:cubicBezTo>
                  <a:cubicBezTo>
                    <a:pt x="620" y="590"/>
                    <a:pt x="592" y="647"/>
                    <a:pt x="552" y="683"/>
                  </a:cubicBezTo>
                  <a:cubicBezTo>
                    <a:pt x="538" y="696"/>
                    <a:pt x="532" y="715"/>
                    <a:pt x="536" y="733"/>
                  </a:cubicBezTo>
                  <a:cubicBezTo>
                    <a:pt x="556" y="817"/>
                    <a:pt x="556" y="817"/>
                    <a:pt x="556" y="817"/>
                  </a:cubicBezTo>
                  <a:cubicBezTo>
                    <a:pt x="561" y="835"/>
                    <a:pt x="575" y="850"/>
                    <a:pt x="594" y="854"/>
                  </a:cubicBezTo>
                  <a:cubicBezTo>
                    <a:pt x="761" y="896"/>
                    <a:pt x="761" y="896"/>
                    <a:pt x="761" y="896"/>
                  </a:cubicBezTo>
                  <a:cubicBezTo>
                    <a:pt x="677" y="976"/>
                    <a:pt x="567" y="1020"/>
                    <a:pt x="451" y="10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79 - Ορθογώνιο"/>
          <p:cNvSpPr/>
          <p:nvPr/>
        </p:nvSpPr>
        <p:spPr>
          <a:xfrm>
            <a:off x="11136560" y="980728"/>
            <a:ext cx="792088" cy="482453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4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 l="13857"/>
          <a:stretch/>
        </p:blipFill>
        <p:spPr>
          <a:xfrm>
            <a:off x="11136560" y="1023047"/>
            <a:ext cx="74676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 l="22164"/>
          <a:stretch/>
        </p:blipFill>
        <p:spPr>
          <a:xfrm>
            <a:off x="11208568" y="1838718"/>
            <a:ext cx="674758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 l="22164"/>
          <a:stretch/>
        </p:blipFill>
        <p:spPr>
          <a:xfrm>
            <a:off x="11208568" y="2533250"/>
            <a:ext cx="674758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 l="22164"/>
          <a:stretch/>
        </p:blipFill>
        <p:spPr>
          <a:xfrm>
            <a:off x="11208568" y="3348921"/>
            <a:ext cx="674758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56;p3"/>
          <p:cNvPicPr preferRelativeResize="0"/>
          <p:nvPr/>
        </p:nvPicPr>
        <p:blipFill rotWithShape="1">
          <a:blip r:embed="rId8">
            <a:alphaModFix/>
          </a:blip>
          <a:srcRect l="13857"/>
          <a:stretch/>
        </p:blipFill>
        <p:spPr>
          <a:xfrm>
            <a:off x="11136560" y="4343379"/>
            <a:ext cx="74676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 l="13857"/>
          <a:stretch/>
        </p:blipFill>
        <p:spPr>
          <a:xfrm>
            <a:off x="11136560" y="5142655"/>
            <a:ext cx="746766" cy="6626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" name="Google Shape;277;p8"/>
          <p:cNvGrpSpPr/>
          <p:nvPr/>
        </p:nvGrpSpPr>
        <p:grpSpPr>
          <a:xfrm>
            <a:off x="8904312" y="186419"/>
            <a:ext cx="2342655" cy="1561154"/>
            <a:chOff x="5976985" y="914050"/>
            <a:chExt cx="1944216" cy="1561154"/>
          </a:xfrm>
        </p:grpSpPr>
        <p:grpSp>
          <p:nvGrpSpPr>
            <p:cNvPr id="82" name="Google Shape;278;p8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84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89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86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3" name="Google Shape;314;p8"/>
            <p:cNvSpPr txBox="1"/>
            <p:nvPr/>
          </p:nvSpPr>
          <p:spPr>
            <a:xfrm>
              <a:off x="5976985" y="1890469"/>
              <a:ext cx="1944216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</a:t>
              </a: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Σεναρίου</a:t>
              </a: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30</a:t>
              </a: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’</a:t>
              </a:r>
              <a:endParaRPr sz="16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214;p5"/>
          <p:cNvSpPr txBox="1"/>
          <p:nvPr/>
        </p:nvSpPr>
        <p:spPr>
          <a:xfrm>
            <a:off x="-24680" y="633462"/>
            <a:ext cx="9200428" cy="635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10000"/>
          </a:bodyPr>
          <a:lstStyle/>
          <a:p>
            <a:pPr lvl="0" algn="ctr">
              <a:lnSpc>
                <a:spcPct val="70000"/>
              </a:lnSpc>
              <a:buClr>
                <a:schemeClr val="accent2"/>
              </a:buClr>
              <a:buSzPts val="3740"/>
            </a:pP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Η εκπαιδευτικός στέλνει με </a:t>
            </a: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email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αναλυτικές οδηγίες στους μαθητές</a:t>
            </a: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για την</a:t>
            </a: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η-τάξη</a:t>
            </a:r>
          </a:p>
          <a:p>
            <a:pPr lvl="0" algn="ctr">
              <a:lnSpc>
                <a:spcPct val="70000"/>
              </a:lnSpc>
              <a:buClr>
                <a:schemeClr val="accent2"/>
              </a:buClr>
              <a:buSzPts val="3740"/>
            </a:pPr>
            <a:endParaRPr lang="el-GR" sz="2000" b="1" dirty="0">
              <a:solidFill>
                <a:srgbClr val="C00000"/>
              </a:solidFill>
              <a:latin typeface="Calibri" pitchFamily="34" charset="0"/>
              <a:sym typeface="Calibri"/>
            </a:endParaRPr>
          </a:p>
          <a:p>
            <a:pPr lvl="0" algn="ctr">
              <a:lnSpc>
                <a:spcPct val="70000"/>
              </a:lnSpc>
              <a:buClr>
                <a:schemeClr val="accent2"/>
              </a:buClr>
              <a:buSzPts val="3740"/>
            </a:pPr>
            <a:r>
              <a:rPr lang="el-GR" sz="2000" b="1" dirty="0">
                <a:solidFill>
                  <a:srgbClr val="C00000"/>
                </a:solidFill>
                <a:latin typeface="Calibri" pitchFamily="34" charset="0"/>
                <a:sym typeface="Calibri"/>
              </a:rPr>
              <a:t>β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sym typeface="Calibri"/>
              </a:rPr>
              <a:t>ήμα - βήμα </a:t>
            </a:r>
            <a:endParaRPr sz="2000" b="1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431" y="2941639"/>
            <a:ext cx="195620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Μελετήστε το υλικό της ενότητας 1. Χρώμα, που είναι αναρτημένο στην </a:t>
            </a:r>
            <a:b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</a:b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η-τάξη. </a:t>
            </a:r>
            <a:endParaRPr lang="el-GR" b="1" dirty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endParaRPr lang="el-GR" b="1" dirty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Bold" pitchFamily="2" charset="0"/>
                <a:cs typeface="Arial" charset="0"/>
              </a:rPr>
              <a:t>Διάρκεια: 6’</a:t>
            </a:r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 Bold" pitchFamily="2" charset="0"/>
              <a:cs typeface="Arial" charset="0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2942043" y="3789040"/>
            <a:ext cx="194327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Κάντε τις ασκήσεις 1, 2 και 3.</a:t>
            </a:r>
          </a:p>
          <a:p>
            <a:pPr algn="ctr">
              <a:buClr>
                <a:srgbClr val="C00000"/>
              </a:buClr>
            </a:pPr>
            <a:endParaRPr lang="el-GR" b="1" dirty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endParaRPr lang="el-GR" b="1" dirty="0" smtClean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endParaRPr lang="el-GR" b="1" dirty="0" smtClean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endParaRPr lang="el-G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Bold" pitchFamily="2" charset="0"/>
                <a:cs typeface="Arial" charset="0"/>
              </a:rPr>
              <a:t>Διάρκεια: 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Bold" pitchFamily="2" charset="0"/>
                <a:cs typeface="Arial" charset="0"/>
              </a:rPr>
              <a:t>14’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 Bold" pitchFamily="2" charset="0"/>
              <a:cs typeface="Arial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4871864" y="2621811"/>
            <a:ext cx="19405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Κάντε την τελική δραστηριότητα και ανεβάστε την στην η- τάξη. Έπειτα ανεβάστε την στο </a:t>
            </a:r>
            <a:r>
              <a:rPr lang="en-US" b="1" dirty="0" smtClean="0">
                <a:ea typeface="Roboto Bold" pitchFamily="2" charset="0"/>
                <a:cs typeface="Arial" charset="0"/>
                <a:hlinkClick r:id="rId11"/>
              </a:rPr>
              <a:t>padlet</a:t>
            </a:r>
            <a:r>
              <a:rPr lang="el-GR" b="1" dirty="0" smtClean="0">
                <a:ea typeface="Roboto Bold" pitchFamily="2" charset="0"/>
                <a:cs typeface="Arial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της τάξης.</a:t>
            </a:r>
            <a:r>
              <a:rPr lang="el-GR" b="1" dirty="0" smtClean="0">
                <a:ea typeface="Roboto Bold" pitchFamily="2" charset="0"/>
                <a:cs typeface="Arial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 </a:t>
            </a:r>
          </a:p>
          <a:p>
            <a:pPr algn="ctr">
              <a:buClr>
                <a:srgbClr val="C00000"/>
              </a:buClr>
            </a:pPr>
            <a:endParaRPr lang="el-GR" b="1" dirty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  <a:p>
            <a:pPr algn="ctr">
              <a:buClr>
                <a:srgbClr val="C00000"/>
              </a:buClr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Bold" pitchFamily="2" charset="0"/>
                <a:cs typeface="Arial" charset="0"/>
              </a:rPr>
              <a:t>Διάρκεια: 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Bold" pitchFamily="2" charset="0"/>
                <a:cs typeface="Arial" charset="0"/>
              </a:rPr>
              <a:t>10’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 Bold" pitchFamily="2" charset="0"/>
              <a:cs typeface="Arial" charset="0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6836594" y="3817419"/>
            <a:ext cx="19405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Στον ελεύθερό σας χρόνο μπορείτε να ασχοληθείτε και με τις πρόσθετες δραστηριότητες.</a:t>
            </a:r>
            <a:endParaRPr lang="el-GR" b="1" dirty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8777152" y="2924944"/>
            <a:ext cx="19432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l-GR" b="1" dirty="0" smtClean="0">
                <a:solidFill>
                  <a:schemeClr val="bg1"/>
                </a:solidFill>
                <a:ea typeface="Roboto Bold" pitchFamily="2" charset="0"/>
                <a:cs typeface="Arial" charset="0"/>
              </a:rPr>
              <a:t>Γράψτε τις απορίες σας στο αντίστοιχο σημείο.</a:t>
            </a:r>
            <a:endParaRPr lang="el-GR" b="1" dirty="0">
              <a:solidFill>
                <a:schemeClr val="bg1"/>
              </a:solidFill>
              <a:ea typeface="Roboto Bold" pitchFamily="2" charset="0"/>
              <a:cs typeface="Arial" charset="0"/>
            </a:endParaRPr>
          </a:p>
        </p:txBody>
      </p:sp>
      <p:pic>
        <p:nvPicPr>
          <p:cNvPr id="124" name="Picture 2" descr="feed, back, text, emoji smiley illustration, feedback, buy and ...">
            <a:hlinkClick r:id="rId12" action="ppaction://hlinksldjump"/>
            <a:extLst>
              <a:ext uri="{FF2B5EF4-FFF2-40B4-BE49-F238E27FC236}">
                <a16:creationId xmlns:a16="http://schemas.microsoft.com/office/drawing/2014/main" xmlns="" id="{273AB881-8B2C-49C0-B536-A4E592E26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88944">
            <a:off x="4638806" y="5321395"/>
            <a:ext cx="1707591" cy="11363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7"/>
          <p:cNvSpPr txBox="1">
            <a:spLocks noGrp="1"/>
          </p:cNvSpPr>
          <p:nvPr>
            <p:ph type="title"/>
          </p:nvPr>
        </p:nvSpPr>
        <p:spPr>
          <a:xfrm>
            <a:off x="2855640" y="519261"/>
            <a:ext cx="20226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400"/>
              <a:buFont typeface="Calibri"/>
              <a:buNone/>
            </a:pPr>
            <a:r>
              <a:rPr lang="el-GR" sz="5400" b="1" dirty="0">
                <a:solidFill>
                  <a:srgbClr val="1784B5"/>
                </a:solidFill>
              </a:rPr>
              <a:t>Πηγές</a:t>
            </a:r>
            <a:endParaRPr sz="5400" dirty="0">
              <a:solidFill>
                <a:srgbClr val="1784B5"/>
              </a:solidFill>
            </a:endParaRPr>
          </a:p>
        </p:txBody>
      </p:sp>
      <p:pic>
        <p:nvPicPr>
          <p:cNvPr id="581" name="Google Shape;581;p17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2217" y="332971"/>
            <a:ext cx="2068583" cy="138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2152223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F7856F11-0286-47E3-ACFF-4E271D682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724" y="2780928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7205D117-8C53-48B9-83FD-70D05D75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010" y="3933056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A155A7C5-AD42-4D49-95C9-701D893D5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610" y="3387342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BE3FE79-12F3-4BC2-AA5E-6F308B114BAC}"/>
              </a:ext>
            </a:extLst>
          </p:cNvPr>
          <p:cNvSpPr txBox="1"/>
          <p:nvPr/>
        </p:nvSpPr>
        <p:spPr>
          <a:xfrm>
            <a:off x="1140905" y="2112678"/>
            <a:ext cx="104997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Calibri" pitchFamily="34" charset="0"/>
                <a:hlinkClick r:id="rId5"/>
              </a:rPr>
              <a:t>Β</a:t>
            </a:r>
            <a:r>
              <a:rPr lang="el-GR" sz="2400" dirty="0" smtClean="0">
                <a:latin typeface="Calibri" pitchFamily="34" charset="0"/>
                <a:hlinkClick r:id="rId5"/>
              </a:rPr>
              <a:t>ιβλίο μαθητή</a:t>
            </a:r>
            <a:endParaRPr lang="el-GR" sz="2400" dirty="0">
              <a:latin typeface="Calibri" pitchFamily="34" charset="0"/>
            </a:endParaRPr>
          </a:p>
          <a:p>
            <a:endParaRPr lang="el-GR" sz="1600" dirty="0">
              <a:latin typeface="Calibri" pitchFamily="34" charset="0"/>
            </a:endParaRPr>
          </a:p>
          <a:p>
            <a:r>
              <a:rPr lang="el-GR" sz="2400" dirty="0" smtClean="0">
                <a:latin typeface="Calibri" pitchFamily="34" charset="0"/>
                <a:hlinkClick r:id="rId6"/>
              </a:rPr>
              <a:t>Τετράδιο εργασιών </a:t>
            </a:r>
            <a:endParaRPr lang="el-GR" sz="2400" dirty="0">
              <a:latin typeface="Calibri" pitchFamily="34" charset="0"/>
            </a:endParaRPr>
          </a:p>
          <a:p>
            <a:endParaRPr lang="en-US" sz="1600" dirty="0">
              <a:latin typeface="Calibri" pitchFamily="34" charset="0"/>
            </a:endParaRPr>
          </a:p>
          <a:p>
            <a:r>
              <a:rPr lang="el-GR" sz="2400" dirty="0" smtClean="0">
                <a:latin typeface="Calibri" pitchFamily="34" charset="0"/>
              </a:rPr>
              <a:t>Μαθησιακό αντικείμενο</a:t>
            </a:r>
            <a:r>
              <a:rPr lang="el-GR" sz="2400" dirty="0">
                <a:latin typeface="Calibri" pitchFamily="34" charset="0"/>
              </a:rPr>
              <a:t>: </a:t>
            </a:r>
            <a:r>
              <a:rPr lang="el-GR" sz="2400" i="1" dirty="0">
                <a:latin typeface="Calibri" pitchFamily="34" charset="0"/>
                <a:hlinkClick r:id="rId7"/>
              </a:rPr>
              <a:t>Ζωγράφισε με βασικά και συμπληρωματικά χρώματα</a:t>
            </a:r>
            <a:endParaRPr lang="el-GR" sz="2400" i="1" dirty="0" smtClean="0">
              <a:latin typeface="Calibri" pitchFamily="34" charset="0"/>
            </a:endParaRPr>
          </a:p>
          <a:p>
            <a:endParaRPr lang="el-GR" sz="1600" dirty="0">
              <a:latin typeface="Calibri" pitchFamily="34" charset="0"/>
            </a:endParaRPr>
          </a:p>
          <a:p>
            <a:r>
              <a:rPr lang="el-GR" sz="2400" dirty="0">
                <a:latin typeface="Calibri" pitchFamily="34" charset="0"/>
              </a:rPr>
              <a:t>Μαθησιακό </a:t>
            </a:r>
            <a:r>
              <a:rPr lang="el-GR" sz="2400" dirty="0" smtClean="0">
                <a:latin typeface="Calibri" pitchFamily="34" charset="0"/>
              </a:rPr>
              <a:t>αντικείμενο: </a:t>
            </a:r>
            <a:r>
              <a:rPr lang="el-GR" sz="2400" i="1" dirty="0" smtClean="0">
                <a:latin typeface="Calibri" pitchFamily="34" charset="0"/>
                <a:hlinkClick r:id="rId8"/>
              </a:rPr>
              <a:t>Περιγραφή του Κύκλου του </a:t>
            </a:r>
            <a:r>
              <a:rPr lang="el-GR" sz="2400" i="1" dirty="0" err="1">
                <a:latin typeface="Calibri" pitchFamily="34" charset="0"/>
                <a:hlinkClick r:id="rId8"/>
              </a:rPr>
              <a:t>Ίττεν</a:t>
            </a:r>
            <a:endParaRPr lang="el-GR" sz="2400" i="1" dirty="0">
              <a:latin typeface="Calibri" pitchFamily="34" charset="0"/>
            </a:endParaRPr>
          </a:p>
          <a:p>
            <a:endParaRPr lang="el-GR" sz="1600" dirty="0">
              <a:latin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hlinkClick r:id="rId9"/>
              </a:rPr>
              <a:t>Kahoot!</a:t>
            </a:r>
            <a:endParaRPr lang="en-US" sz="2400" dirty="0" smtClean="0">
              <a:latin typeface="Calibri" pitchFamily="34" charset="0"/>
              <a:hlinkClick r:id="rId10"/>
            </a:endParaRPr>
          </a:p>
          <a:p>
            <a:endParaRPr lang="en-US" sz="1600" dirty="0" smtClean="0">
              <a:latin typeface="Calibri" pitchFamily="34" charset="0"/>
              <a:hlinkClick r:id="rId10"/>
            </a:endParaRPr>
          </a:p>
          <a:p>
            <a:r>
              <a:rPr lang="en-US" sz="2400" dirty="0" smtClean="0">
                <a:latin typeface="Calibri" pitchFamily="34" charset="0"/>
                <a:hlinkClick r:id="rId10"/>
              </a:rPr>
              <a:t>Padlet</a:t>
            </a:r>
            <a:endParaRPr lang="el-GR" sz="2400" dirty="0" smtClean="0">
              <a:latin typeface="Calibri" pitchFamily="34" charset="0"/>
            </a:endParaRPr>
          </a:p>
          <a:p>
            <a:endParaRPr lang="el-GR" sz="1600" dirty="0">
              <a:latin typeface="Calibri" pitchFamily="34" charset="0"/>
            </a:endParaRPr>
          </a:p>
          <a:p>
            <a:r>
              <a:rPr lang="el-GR" sz="2400" dirty="0" smtClean="0">
                <a:latin typeface="Calibri" pitchFamily="34" charset="0"/>
                <a:hlinkClick r:id="rId11" action="ppaction://hlinksldjump"/>
              </a:rPr>
              <a:t>Προτεινόμενα μαθησιακά αντικείμενα</a:t>
            </a:r>
            <a:endParaRPr lang="el-GR" sz="2400" dirty="0">
              <a:latin typeface="Calibri" pitchFamily="34" charset="0"/>
            </a:endParaRPr>
          </a:p>
        </p:txBody>
      </p:sp>
      <p:pic>
        <p:nvPicPr>
          <p:cNvPr id="35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7205D117-8C53-48B9-83FD-70D05D75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4600495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7205D117-8C53-48B9-83FD-70D05D75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5248567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7205D117-8C53-48B9-83FD-70D05D75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5824631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53;p3">
            <a:hlinkClick r:id="rId13" action="ppaction://hlinksldjump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56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116632"/>
            <a:ext cx="5688632" cy="652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rved Right Arrow 4">
            <a:hlinkClick r:id="rId3" action="ppaction://hlinksldjump"/>
          </p:cNvPr>
          <p:cNvSpPr/>
          <p:nvPr/>
        </p:nvSpPr>
        <p:spPr>
          <a:xfrm rot="10800000">
            <a:off x="10407580" y="3143381"/>
            <a:ext cx="512956" cy="580705"/>
          </a:xfrm>
          <a:prstGeom prst="curvedRightArrow">
            <a:avLst/>
          </a:prstGeom>
          <a:solidFill>
            <a:srgbClr val="63A5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46103" y="3740565"/>
            <a:ext cx="1027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hlinkClick r:id="rId3" action="ppaction://hlinksldjump"/>
              </a:rPr>
              <a:t>επιστροφή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47388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BE3FE79-12F3-4BC2-AA5E-6F308B114BAC}"/>
              </a:ext>
            </a:extLst>
          </p:cNvPr>
          <p:cNvSpPr txBox="1"/>
          <p:nvPr/>
        </p:nvSpPr>
        <p:spPr>
          <a:xfrm>
            <a:off x="1127448" y="2122720"/>
            <a:ext cx="96490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Calibri" pitchFamily="34" charset="0"/>
                <a:hlinkClick r:id="rId2"/>
              </a:rPr>
              <a:t>Ονομασίες και ομάδες χρωμάτων</a:t>
            </a:r>
            <a:endParaRPr lang="el-GR" sz="2400" dirty="0">
              <a:latin typeface="Calibri" pitchFamily="34" charset="0"/>
            </a:endParaRPr>
          </a:p>
          <a:p>
            <a:endParaRPr lang="el-GR" sz="1600" dirty="0" smtClean="0">
              <a:latin typeface="Calibri" pitchFamily="34" charset="0"/>
              <a:hlinkClick r:id="rId3"/>
            </a:endParaRPr>
          </a:p>
          <a:p>
            <a:r>
              <a:rPr lang="el-GR" sz="2400" dirty="0">
                <a:latin typeface="Calibri" pitchFamily="34" charset="0"/>
                <a:hlinkClick r:id="rId4"/>
              </a:rPr>
              <a:t>Εφαρμογή αντιστοίχισης χρωμάτων και </a:t>
            </a:r>
            <a:r>
              <a:rPr lang="el-GR" sz="2400" dirty="0" smtClean="0">
                <a:latin typeface="Calibri" pitchFamily="34" charset="0"/>
                <a:hlinkClick r:id="rId4"/>
              </a:rPr>
              <a:t>συναισθημάτων</a:t>
            </a:r>
            <a:endParaRPr lang="el-GR" sz="2400" dirty="0" smtClean="0">
              <a:latin typeface="Calibri" pitchFamily="34" charset="0"/>
              <a:hlinkClick r:id="rId3"/>
            </a:endParaRPr>
          </a:p>
          <a:p>
            <a:endParaRPr lang="el-GR" sz="1600" dirty="0" smtClean="0">
              <a:latin typeface="Calibri" pitchFamily="34" charset="0"/>
              <a:hlinkClick r:id="rId3"/>
            </a:endParaRPr>
          </a:p>
          <a:p>
            <a:r>
              <a:rPr lang="el-GR" sz="2400" dirty="0">
                <a:latin typeface="Calibri" pitchFamily="34" charset="0"/>
                <a:hlinkClick r:id="rId5"/>
              </a:rPr>
              <a:t>Εφαρμογή χρωματικού πειραματισμού με αποχρώσεις και μίξεις </a:t>
            </a:r>
            <a:r>
              <a:rPr lang="el-GR" sz="2400" dirty="0" smtClean="0">
                <a:latin typeface="Calibri" pitchFamily="34" charset="0"/>
                <a:hlinkClick r:id="rId5"/>
              </a:rPr>
              <a:t>χρωμάτων</a:t>
            </a:r>
            <a:endParaRPr lang="el-GR" sz="2400" dirty="0">
              <a:latin typeface="Calibri" pitchFamily="34" charset="0"/>
            </a:endParaRPr>
          </a:p>
          <a:p>
            <a:endParaRPr lang="el-GR" sz="1600" dirty="0">
              <a:latin typeface="Calibri" pitchFamily="34" charset="0"/>
            </a:endParaRPr>
          </a:p>
          <a:p>
            <a:r>
              <a:rPr lang="el-GR" sz="2400" dirty="0">
                <a:latin typeface="Calibri" pitchFamily="34" charset="0"/>
                <a:hlinkClick r:id="rId6"/>
              </a:rPr>
              <a:t>Διαδραστική εφαρμογή μίξεων χρώματος και χρωματικών </a:t>
            </a:r>
            <a:r>
              <a:rPr lang="el-GR" sz="2400" dirty="0" smtClean="0">
                <a:latin typeface="Calibri" pitchFamily="34" charset="0"/>
                <a:hlinkClick r:id="rId6"/>
              </a:rPr>
              <a:t>τόνων</a:t>
            </a:r>
            <a:endParaRPr lang="el-GR" sz="2400" dirty="0" smtClean="0">
              <a:latin typeface="Calibri" pitchFamily="34" charset="0"/>
            </a:endParaRPr>
          </a:p>
          <a:p>
            <a:endParaRPr lang="el-GR" sz="1600" dirty="0">
              <a:latin typeface="Calibri" pitchFamily="34" charset="0"/>
            </a:endParaRPr>
          </a:p>
          <a:p>
            <a:r>
              <a:rPr lang="el-GR" sz="2400" dirty="0">
                <a:latin typeface="Calibri" pitchFamily="34" charset="0"/>
                <a:hlinkClick r:id="rId7"/>
              </a:rPr>
              <a:t>Η χρωματική παλέτα του </a:t>
            </a:r>
            <a:r>
              <a:rPr lang="el-GR" sz="2400" dirty="0" err="1">
                <a:latin typeface="Calibri" pitchFamily="34" charset="0"/>
                <a:hlinkClick r:id="rId7"/>
              </a:rPr>
              <a:t>Πάουλ</a:t>
            </a:r>
            <a:r>
              <a:rPr lang="el-GR" sz="2400" dirty="0">
                <a:latin typeface="Calibri" pitchFamily="34" charset="0"/>
                <a:hlinkClick r:id="rId7"/>
              </a:rPr>
              <a:t> </a:t>
            </a:r>
            <a:r>
              <a:rPr lang="el-GR" sz="2400" dirty="0" err="1">
                <a:latin typeface="Calibri" pitchFamily="34" charset="0"/>
                <a:hlinkClick r:id="rId7"/>
              </a:rPr>
              <a:t>Κλέε</a:t>
            </a:r>
            <a:endParaRPr lang="el-GR" sz="2400" dirty="0" smtClean="0">
              <a:latin typeface="Calibri" pitchFamily="34" charset="0"/>
            </a:endParaRPr>
          </a:p>
          <a:p>
            <a:endParaRPr lang="el-GR" sz="1600" dirty="0" smtClean="0">
              <a:latin typeface="Calibri" pitchFamily="34" charset="0"/>
            </a:endParaRPr>
          </a:p>
          <a:p>
            <a:r>
              <a:rPr lang="el-GR" sz="2400" dirty="0">
                <a:latin typeface="Calibri" pitchFamily="34" charset="0"/>
                <a:hlinkClick r:id="rId8"/>
              </a:rPr>
              <a:t>Παιχνίδι πάνω στις σχέσεις των χρωμάτων (</a:t>
            </a:r>
            <a:r>
              <a:rPr lang="el-GR" sz="2400" dirty="0" err="1">
                <a:latin typeface="Calibri" pitchFamily="34" charset="0"/>
                <a:hlinkClick r:id="rId8"/>
              </a:rPr>
              <a:t>Χρωματομαχίες</a:t>
            </a:r>
            <a:r>
              <a:rPr lang="el-GR" sz="2400" dirty="0">
                <a:latin typeface="Calibri" pitchFamily="34" charset="0"/>
                <a:hlinkClick r:id="rId8"/>
              </a:rPr>
              <a:t>) </a:t>
            </a:r>
            <a:endParaRPr lang="el-GR" sz="2400" dirty="0">
              <a:latin typeface="Calibri" pitchFamily="34" charset="0"/>
            </a:endParaRPr>
          </a:p>
        </p:txBody>
      </p:sp>
      <p:sp>
        <p:nvSpPr>
          <p:cNvPr id="11" name="Curved Right Arrow 10">
            <a:hlinkClick r:id="rId9" action="ppaction://hlinksldjump"/>
          </p:cNvPr>
          <p:cNvSpPr/>
          <p:nvPr/>
        </p:nvSpPr>
        <p:spPr>
          <a:xfrm rot="10800000">
            <a:off x="11136560" y="3284985"/>
            <a:ext cx="512956" cy="580705"/>
          </a:xfrm>
          <a:prstGeom prst="curvedRightArrow">
            <a:avLst/>
          </a:prstGeom>
          <a:solidFill>
            <a:srgbClr val="B4AB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>
                <a:solidFill>
                  <a:srgbClr val="AA4A9C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62204" y="3856398"/>
            <a:ext cx="1027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hlinkClick r:id="rId9" action="ppaction://hlinksldjump"/>
              </a:rPr>
              <a:t>επιστροφή</a:t>
            </a:r>
            <a:endParaRPr lang="el-GR" dirty="0"/>
          </a:p>
        </p:txBody>
      </p:sp>
      <p:sp>
        <p:nvSpPr>
          <p:cNvPr id="13" name="Google Shape;580;p17"/>
          <p:cNvSpPr txBox="1">
            <a:spLocks noGrp="1"/>
          </p:cNvSpPr>
          <p:nvPr>
            <p:ph type="title"/>
          </p:nvPr>
        </p:nvSpPr>
        <p:spPr>
          <a:xfrm>
            <a:off x="2855640" y="548680"/>
            <a:ext cx="957706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l-GR" dirty="0">
                <a:ln>
                  <a:solidFill>
                    <a:srgbClr val="B4AB9E"/>
                  </a:solidFill>
                </a:ln>
                <a:solidFill>
                  <a:srgbClr val="B4AB9E"/>
                </a:solidFill>
              </a:rPr>
              <a:t>Προτεινόμενα μαθησιακά αντικείμενα</a:t>
            </a:r>
          </a:p>
        </p:txBody>
      </p:sp>
      <p:pic>
        <p:nvPicPr>
          <p:cNvPr id="14" name="Google Shape;581;p17" descr="Αποτέλεσμα εικόνας για resources"/>
          <p:cNvPicPr preferRelativeResize="0"/>
          <p:nvPr/>
        </p:nvPicPr>
        <p:blipFill rotWithShape="1">
          <a:blip r:embed="rId10">
            <a:alphaModFix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592217" y="332971"/>
            <a:ext cx="2068583" cy="138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2152223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2780928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3429000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4005064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4600495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Αποτέλεσμα εικόνας για resources">
            <a:extLst>
              <a:ext uri="{FF2B5EF4-FFF2-40B4-BE49-F238E27FC236}">
                <a16:creationId xmlns="" xmlns:a16="http://schemas.microsoft.com/office/drawing/2014/main" id="{E937A025-ACB8-4C42-BAAB-25E841D4A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5248567"/>
            <a:ext cx="638414" cy="412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9558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3;p8">
            <a:extLst>
              <a:ext uri="{FF2B5EF4-FFF2-40B4-BE49-F238E27FC236}">
                <a16:creationId xmlns:a16="http://schemas.microsoft.com/office/drawing/2014/main" xmlns="" id="{C6E5DCA6-3AB9-4660-A680-23501DA747F7}"/>
              </a:ext>
            </a:extLst>
          </p:cNvPr>
          <p:cNvSpPr txBox="1"/>
          <p:nvPr/>
        </p:nvSpPr>
        <p:spPr>
          <a:xfrm>
            <a:off x="6233606" y="4179540"/>
            <a:ext cx="5623034" cy="1481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900"/>
              <a:buFont typeface="Calibri"/>
              <a:buChar char="✔"/>
            </a:pP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Η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εκπαιδευτικός:</a:t>
            </a:r>
            <a:endParaRPr lang="el-GR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>
              <a:buClr>
                <a:schemeClr val="bg1"/>
              </a:buClr>
              <a:buAutoNum type="arabicPeriod"/>
            </a:pP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Βλέπει τι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ανέβασε κάθε μαθητής ξεχωριστά.</a:t>
            </a:r>
          </a:p>
          <a:p>
            <a:pPr marL="457200" lvl="0" indent="-457200" algn="just">
              <a:buClr>
                <a:schemeClr val="bg1"/>
              </a:buClr>
              <a:buAutoNum type="arabicPeriod"/>
            </a:pP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Βαθμολογεί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και 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στέλνει τη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βαθμολογία σε κάθε μαθητή.</a:t>
            </a:r>
          </a:p>
        </p:txBody>
      </p:sp>
      <p:pic>
        <p:nvPicPr>
          <p:cNvPr id="1026" name="Picture 2" descr="feed, back, text, emoji smiley illustration, feedback, buy and ...">
            <a:extLst>
              <a:ext uri="{FF2B5EF4-FFF2-40B4-BE49-F238E27FC236}">
                <a16:creationId xmlns:a16="http://schemas.microsoft.com/office/drawing/2014/main" xmlns="" id="{72E6560F-9DB1-47C4-B9A1-95EFEF27A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7148" y="188640"/>
            <a:ext cx="1952625" cy="12993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Ζωγραφική μικρών κοριτσιών διανυσματική απεικόνιση. εικονογραφία ...">
            <a:extLst>
              <a:ext uri="{FF2B5EF4-FFF2-40B4-BE49-F238E27FC236}">
                <a16:creationId xmlns:a16="http://schemas.microsoft.com/office/drawing/2014/main" xmlns="" id="{54028BA1-8646-4618-973B-88F2A5BE0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54592">
            <a:off x="289127" y="458836"/>
            <a:ext cx="1603043" cy="11143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83;p8">
            <a:extLst>
              <a:ext uri="{FF2B5EF4-FFF2-40B4-BE49-F238E27FC236}">
                <a16:creationId xmlns:a16="http://schemas.microsoft.com/office/drawing/2014/main" xmlns="" id="{830C9915-C5BE-4056-82FE-341E0FABCB3E}"/>
              </a:ext>
            </a:extLst>
          </p:cNvPr>
          <p:cNvSpPr txBox="1"/>
          <p:nvPr/>
        </p:nvSpPr>
        <p:spPr>
          <a:xfrm>
            <a:off x="6233605" y="2708920"/>
            <a:ext cx="5436965" cy="1171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just">
              <a:buClr>
                <a:schemeClr val="bg1"/>
              </a:buClr>
              <a:buSzPts val="1900"/>
              <a:buFont typeface="Calibri"/>
              <a:buChar char="✔"/>
            </a:pP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Οι μαθητές 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δημιουργούν ή συγγράφουν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και αναμένουν την ανατροφοδότηση.</a:t>
            </a:r>
            <a:endParaRPr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48D5821-D86B-41CF-AE75-1315E4FFAED2}"/>
              </a:ext>
            </a:extLst>
          </p:cNvPr>
          <p:cNvSpPr txBox="1"/>
          <p:nvPr/>
        </p:nvSpPr>
        <p:spPr>
          <a:xfrm>
            <a:off x="6134402" y="1844824"/>
            <a:ext cx="5866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Στη δραστηριότητα ελεύθερου περιεχομένου (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ε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λεύθερου κειμένου)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2" descr="φιλικός δάσκαλος διανυσματική απεικόνιση. εικονογραφία από μάθημα ...">
            <a:extLst>
              <a:ext uri="{FF2B5EF4-FFF2-40B4-BE49-F238E27FC236}">
                <a16:creationId xmlns:a16="http://schemas.microsoft.com/office/drawing/2014/main" xmlns="" id="{CD38AC91-3BE4-4DD6-B6D0-D0CDE197EA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1476"/>
          <a:stretch/>
        </p:blipFill>
        <p:spPr bwMode="auto">
          <a:xfrm rot="1523963">
            <a:off x="9633219" y="465227"/>
            <a:ext cx="1616288" cy="10769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22310" y="1652607"/>
            <a:ext cx="5257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Στις ασκήσεις: 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Α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ντιστοίχισης,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l-GR" sz="2400" b="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Συμπλήρωση κενών, 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Σωστό / Λάθος και Πολλαπλών επιλογών</a:t>
            </a:r>
            <a:endParaRPr lang="el-GR" sz="2400" b="1" dirty="0"/>
          </a:p>
        </p:txBody>
      </p:sp>
      <p:sp>
        <p:nvSpPr>
          <p:cNvPr id="14" name="Google Shape;283;p8">
            <a:extLst>
              <a:ext uri="{FF2B5EF4-FFF2-40B4-BE49-F238E27FC236}">
                <a16:creationId xmlns:a16="http://schemas.microsoft.com/office/drawing/2014/main" xmlns="" id="{C6E5DCA6-3AB9-4660-A680-23501DA747F7}"/>
              </a:ext>
            </a:extLst>
          </p:cNvPr>
          <p:cNvSpPr txBox="1"/>
          <p:nvPr/>
        </p:nvSpPr>
        <p:spPr>
          <a:xfrm>
            <a:off x="407367" y="4179539"/>
            <a:ext cx="5430555" cy="2273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900"/>
              <a:buFont typeface="Calibri"/>
              <a:buChar char="✔"/>
            </a:pP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Η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εκπαιδευτικός:</a:t>
            </a:r>
            <a:endParaRPr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Βλέπει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τις απαντήσεις που έδωσε κάθε μαθητής ξεχωριστά.</a:t>
            </a: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Λαμβάνει σε ένα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αρχείο excel τις 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απαντήσεις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που έδωσαν  όλοι οι μαθητές συνολικά.</a:t>
            </a:r>
          </a:p>
          <a:p>
            <a:pPr marL="457200" lvl="0" indent="-457200" algn="just">
              <a:buClr>
                <a:schemeClr val="bg1"/>
              </a:buClr>
              <a:buFont typeface="+mj-lt"/>
              <a:buAutoNum type="arabicPeriod"/>
            </a:pP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Λαμβάνει σε ένα αρχείο excel τη βαθμολογία που έλαβαν όλοι οι μαθητές συνολικά.</a:t>
            </a:r>
            <a:endParaRPr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83;p8">
            <a:extLst>
              <a:ext uri="{FF2B5EF4-FFF2-40B4-BE49-F238E27FC236}">
                <a16:creationId xmlns:a16="http://schemas.microsoft.com/office/drawing/2014/main" xmlns="" id="{830C9915-C5BE-4056-82FE-341E0FABCB3E}"/>
              </a:ext>
            </a:extLst>
          </p:cNvPr>
          <p:cNvSpPr txBox="1"/>
          <p:nvPr/>
        </p:nvSpPr>
        <p:spPr>
          <a:xfrm>
            <a:off x="386532" y="2719369"/>
            <a:ext cx="5451391" cy="157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92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900"/>
              <a:buFont typeface="Calibri"/>
              <a:buChar char="✔"/>
            </a:pP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Οι μαθητές έχουν 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άμεση / αυτοματοποιημένη </a:t>
            </a:r>
            <a:r>
              <a:rPr lang="el-GR"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ανατροφοδότηση από την πλατφόρμα </a:t>
            </a:r>
            <a:r>
              <a:rPr lang="el-GR" sz="2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στην απάντησή τους.</a:t>
            </a:r>
            <a:endParaRPr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Curved Right Arrow 17">
            <a:hlinkClick r:id="rId5" action="ppaction://hlinksldjump"/>
          </p:cNvPr>
          <p:cNvSpPr/>
          <p:nvPr/>
        </p:nvSpPr>
        <p:spPr>
          <a:xfrm rot="10800000">
            <a:off x="8760296" y="5661247"/>
            <a:ext cx="791812" cy="792088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>
                <a:solidFill>
                  <a:srgbClr val="AA4A9C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29072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/>
        </p:nvSpPr>
        <p:spPr>
          <a:xfrm>
            <a:off x="273326" y="914050"/>
            <a:ext cx="6398854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Εκπαιδευτική Βαθμίδα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l-GR" sz="180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Δημοτικό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273326" y="333055"/>
            <a:ext cx="6398854" cy="4616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Ταυτότητα Σεναρίου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273325" y="1763524"/>
            <a:ext cx="6398856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Μάθημα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l-GR" sz="180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Εικαστικά 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273326" y="1340768"/>
            <a:ext cx="6398854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Τάξη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l-GR" sz="180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Ε΄ 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273325" y="2204864"/>
            <a:ext cx="6398856" cy="64629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Κεφάλαιο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el-GR" sz="1800" b="1" i="1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Α. Απλά υλικά και μορφικά στοιχεία </a:t>
            </a:r>
          </a:p>
          <a:p>
            <a:pPr lvl="0">
              <a:buSzPts val="1800"/>
            </a:pPr>
            <a:r>
              <a:rPr lang="el-GR" sz="1800" b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Ενότητα:  </a:t>
            </a:r>
            <a:r>
              <a:rPr lang="el-GR" sz="1800" b="1" i="1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Χρώμα</a:t>
            </a:r>
          </a:p>
        </p:txBody>
      </p:sp>
      <p:sp>
        <p:nvSpPr>
          <p:cNvPr id="105" name="Google Shape;105;p2"/>
          <p:cNvSpPr txBox="1"/>
          <p:nvPr/>
        </p:nvSpPr>
        <p:spPr>
          <a:xfrm>
            <a:off x="273324" y="2926726"/>
            <a:ext cx="6398739" cy="64629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Δραστηριότητα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el-GR" sz="180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Αξιοποίηση μαθησιακών αντικειμένων και δραστηριοτήτων για τη διδασκαλία των χρωμάτων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250957" y="3597444"/>
            <a:ext cx="6425184" cy="461665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Δημιουργός σεναρίου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250957" y="4059109"/>
            <a:ext cx="6425184" cy="954067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Όνομα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Χαρίκλεια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Επώνυμο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l-GR" sz="1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Μαρκουλάκη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Ειδικότητα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Πολιτισμικός Πληροφορικός - </a:t>
            </a:r>
            <a:r>
              <a:rPr lang="el-GR" sz="1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Μουσειολόγος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l-GR" sz="1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Μουσειοπαιδαγωγός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Σχολείο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- 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"/>
          <p:cNvSpPr txBox="1"/>
          <p:nvPr/>
        </p:nvSpPr>
        <p:spPr>
          <a:xfrm>
            <a:off x="273325" y="5323895"/>
            <a:ext cx="6425184" cy="461665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Κριτικ</a:t>
            </a:r>
            <a:r>
              <a:rPr lang="el-G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ός</a:t>
            </a: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αναγνώστ</a:t>
            </a:r>
            <a:r>
              <a:rPr lang="el-G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η</a:t>
            </a: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ς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"/>
          <p:cNvSpPr txBox="1"/>
          <p:nvPr/>
        </p:nvSpPr>
        <p:spPr>
          <a:xfrm>
            <a:off x="273325" y="5785560"/>
            <a:ext cx="6425184" cy="307736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Ονοματεπώνυμο: </a:t>
            </a:r>
            <a:r>
              <a:rPr lang="el-GR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Πελαγία </a:t>
            </a:r>
            <a:r>
              <a:rPr lang="el-GR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Τσακιράκη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277;p8"/>
          <p:cNvGrpSpPr/>
          <p:nvPr/>
        </p:nvGrpSpPr>
        <p:grpSpPr>
          <a:xfrm>
            <a:off x="7803445" y="297967"/>
            <a:ext cx="2252995" cy="1978905"/>
            <a:chOff x="6121001" y="914050"/>
            <a:chExt cx="1748939" cy="1557904"/>
          </a:xfrm>
        </p:grpSpPr>
        <p:grpSp>
          <p:nvGrpSpPr>
            <p:cNvPr id="148" name="Google Shape;278;p8"/>
            <p:cNvGrpSpPr/>
            <p:nvPr/>
          </p:nvGrpSpPr>
          <p:grpSpPr>
            <a:xfrm>
              <a:off x="6121001" y="914050"/>
              <a:ext cx="1748939" cy="971078"/>
              <a:chOff x="13289848" y="4063380"/>
              <a:chExt cx="3342588" cy="1848329"/>
            </a:xfrm>
          </p:grpSpPr>
          <p:grpSp>
            <p:nvGrpSpPr>
              <p:cNvPr id="150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155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9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1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152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9" name="Google Shape;314;p8"/>
            <p:cNvSpPr txBox="1"/>
            <p:nvPr/>
          </p:nvSpPr>
          <p:spPr>
            <a:xfrm>
              <a:off x="6179271" y="1890469"/>
              <a:ext cx="1665497" cy="5814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</a:t>
              </a:r>
              <a:r>
                <a:rPr lang="en-US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l-GR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Σεναρίου 75’:</a:t>
              </a:r>
            </a:p>
            <a:p>
              <a:pPr algn="ctr">
                <a:buSzPts val="1200"/>
              </a:pPr>
              <a:r>
                <a:rPr lang="el-GR" b="1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Σύγχρονη 45’</a:t>
              </a:r>
              <a:endParaRPr lang="el-GR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>
                <a:buSzPts val="1200"/>
              </a:pPr>
              <a:r>
                <a:rPr lang="el-GR" b="1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Ασύγχρονη 30’</a:t>
              </a:r>
              <a:endParaRPr lang="el-GR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1" name="Picture 2" descr="C:\Users\User\Desktop\0-10-0139-02-exofyllo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995" y="2565534"/>
            <a:ext cx="2317453" cy="3167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F06B6C7D-2622-4840-95EC-D8010DEAE12F}"/>
              </a:ext>
            </a:extLst>
          </p:cNvPr>
          <p:cNvSpPr txBox="1"/>
          <p:nvPr/>
        </p:nvSpPr>
        <p:spPr>
          <a:xfrm>
            <a:off x="8904312" y="6237312"/>
            <a:ext cx="3135553" cy="461665"/>
          </a:xfrm>
          <a:prstGeom prst="rect">
            <a:avLst/>
          </a:prstGeom>
          <a:solidFill>
            <a:srgbClr val="7B133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solidFill>
                  <a:schemeClr val="bg1"/>
                </a:solidFill>
                <a:latin typeface="Calibri" pitchFamily="34" charset="0"/>
              </a:rPr>
              <a:t>Σεπτέμβριος 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</a:rPr>
              <a:t>2020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3"/>
          <p:cNvGrpSpPr/>
          <p:nvPr/>
        </p:nvGrpSpPr>
        <p:grpSpPr>
          <a:xfrm>
            <a:off x="-2676" y="0"/>
            <a:ext cx="4808246" cy="6858000"/>
            <a:chOff x="2770197" y="1109851"/>
            <a:chExt cx="3460473" cy="5161740"/>
          </a:xfrm>
        </p:grpSpPr>
        <p:sp>
          <p:nvSpPr>
            <p:cNvPr id="159" name="Google Shape;159;p3"/>
            <p:cNvSpPr/>
            <p:nvPr/>
          </p:nvSpPr>
          <p:spPr>
            <a:xfrm>
              <a:off x="2770197" y="1109851"/>
              <a:ext cx="3460473" cy="5161740"/>
            </a:xfrm>
            <a:prstGeom prst="flowChartDocumen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 txBox="1"/>
            <p:nvPr/>
          </p:nvSpPr>
          <p:spPr>
            <a:xfrm>
              <a:off x="2800123" y="1154577"/>
              <a:ext cx="3253711" cy="731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Calibri"/>
                <a:buNone/>
              </a:pPr>
              <a:r>
                <a:rPr lang="el-GR" sz="4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Περιεχόμενα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" name="Google Shape;161;p3"/>
          <p:cNvSpPr txBox="1"/>
          <p:nvPr/>
        </p:nvSpPr>
        <p:spPr>
          <a:xfrm>
            <a:off x="151980" y="1226982"/>
            <a:ext cx="4653590" cy="5031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l-GR" sz="24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1" action="ppaction://hlinksldjump"/>
              </a:rPr>
              <a:t>Σκοπός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l-GR" sz="24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2" action="ppaction://hlinksldjump"/>
              </a:rPr>
              <a:t>Προσδοκώμενα μαθησιακά αποτελέσματα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l-GR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l-GR" sz="24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3" action="ppaction://hlinksldjump"/>
              </a:rPr>
              <a:t>Εφαρμογή σεναρίου </a:t>
            </a:r>
            <a:r>
              <a:rPr lang="el-GR" sz="2400" b="0" i="0" u="sng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3" action="ppaction://hlinksldjump"/>
              </a:rPr>
              <a:t>στην η-τάξη (Ασύγχρονη </a:t>
            </a:r>
            <a:r>
              <a:rPr lang="el-GR" sz="24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3" action="ppaction://hlinksldjump"/>
              </a:rPr>
              <a:t>Συνεργασία)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l-GR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l-GR" sz="2400" b="0" i="0" u="sng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9" action="ppaction://hlinksldjump"/>
              </a:rPr>
              <a:t>Πηγές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312024" y="1777120"/>
            <a:ext cx="3817420" cy="3164048"/>
            <a:chOff x="6640340" y="1510635"/>
            <a:chExt cx="2841032" cy="2347914"/>
          </a:xfrm>
        </p:grpSpPr>
        <p:pic>
          <p:nvPicPr>
            <p:cNvPr id="162" name="Google Shape;162;p3" descr="Τηλεφωνικό κέντρο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640340" y="2944149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3" descr="Internet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7843632" y="2125279"/>
              <a:ext cx="1637740" cy="1637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3" descr="Συνομιλία RTL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6929232" y="2227054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3" descr="Λήψη από το cloud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8132524" y="1510635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"/>
          <p:cNvSpPr txBox="1"/>
          <p:nvPr/>
        </p:nvSpPr>
        <p:spPr>
          <a:xfrm>
            <a:off x="1609429" y="342652"/>
            <a:ext cx="2213074" cy="782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70"/>
              <a:buFont typeface="Calibri"/>
              <a:buNone/>
            </a:pPr>
            <a:r>
              <a:rPr lang="el-GR" sz="407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7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2" name="Google Shape;172;p4"/>
          <p:cNvGrpSpPr/>
          <p:nvPr/>
        </p:nvGrpSpPr>
        <p:grpSpPr>
          <a:xfrm>
            <a:off x="521263" y="2530344"/>
            <a:ext cx="2056839" cy="2035422"/>
            <a:chOff x="10008096" y="2293143"/>
            <a:chExt cx="6542088" cy="6831808"/>
          </a:xfrm>
        </p:grpSpPr>
        <p:sp>
          <p:nvSpPr>
            <p:cNvPr id="173" name="Google Shape;173;p4"/>
            <p:cNvSpPr/>
            <p:nvPr/>
          </p:nvSpPr>
          <p:spPr>
            <a:xfrm>
              <a:off x="10008096" y="2433638"/>
              <a:ext cx="6542088" cy="6540500"/>
            </a:xfrm>
            <a:custGeom>
              <a:avLst/>
              <a:gdLst/>
              <a:ahLst/>
              <a:cxnLst/>
              <a:rect l="l" t="t" r="r" b="b"/>
              <a:pathLst>
                <a:path w="1742" h="1742" extrusionOk="0">
                  <a:moveTo>
                    <a:pt x="871" y="1742"/>
                  </a:moveTo>
                  <a:cubicBezTo>
                    <a:pt x="391" y="1742"/>
                    <a:pt x="0" y="1351"/>
                    <a:pt x="0" y="871"/>
                  </a:cubicBezTo>
                  <a:cubicBezTo>
                    <a:pt x="0" y="391"/>
                    <a:pt x="391" y="0"/>
                    <a:pt x="871" y="0"/>
                  </a:cubicBezTo>
                  <a:cubicBezTo>
                    <a:pt x="1351" y="0"/>
                    <a:pt x="1742" y="391"/>
                    <a:pt x="1742" y="871"/>
                  </a:cubicBezTo>
                  <a:cubicBezTo>
                    <a:pt x="1742" y="1351"/>
                    <a:pt x="1351" y="1742"/>
                    <a:pt x="871" y="1742"/>
                  </a:cubicBezTo>
                  <a:close/>
                  <a:moveTo>
                    <a:pt x="871" y="16"/>
                  </a:moveTo>
                  <a:cubicBezTo>
                    <a:pt x="399" y="16"/>
                    <a:pt x="16" y="399"/>
                    <a:pt x="16" y="871"/>
                  </a:cubicBezTo>
                  <a:cubicBezTo>
                    <a:pt x="16" y="1343"/>
                    <a:pt x="399" y="1727"/>
                    <a:pt x="871" y="1727"/>
                  </a:cubicBezTo>
                  <a:cubicBezTo>
                    <a:pt x="1343" y="1727"/>
                    <a:pt x="1727" y="1343"/>
                    <a:pt x="1727" y="871"/>
                  </a:cubicBezTo>
                  <a:cubicBezTo>
                    <a:pt x="1727" y="399"/>
                    <a:pt x="1343" y="16"/>
                    <a:pt x="871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0657384" y="3082925"/>
              <a:ext cx="5246688" cy="5241925"/>
            </a:xfrm>
            <a:custGeom>
              <a:avLst/>
              <a:gdLst/>
              <a:ahLst/>
              <a:cxnLst/>
              <a:rect l="l" t="t" r="r" b="b"/>
              <a:pathLst>
                <a:path w="1397" h="1396" extrusionOk="0">
                  <a:moveTo>
                    <a:pt x="698" y="1396"/>
                  </a:moveTo>
                  <a:cubicBezTo>
                    <a:pt x="313" y="1396"/>
                    <a:pt x="0" y="1083"/>
                    <a:pt x="0" y="698"/>
                  </a:cubicBezTo>
                  <a:cubicBezTo>
                    <a:pt x="0" y="313"/>
                    <a:pt x="313" y="0"/>
                    <a:pt x="698" y="0"/>
                  </a:cubicBezTo>
                  <a:cubicBezTo>
                    <a:pt x="1083" y="0"/>
                    <a:pt x="1397" y="313"/>
                    <a:pt x="1397" y="698"/>
                  </a:cubicBezTo>
                  <a:cubicBezTo>
                    <a:pt x="1397" y="1083"/>
                    <a:pt x="1083" y="1396"/>
                    <a:pt x="698" y="1396"/>
                  </a:cubicBezTo>
                  <a:close/>
                  <a:moveTo>
                    <a:pt x="698" y="15"/>
                  </a:moveTo>
                  <a:cubicBezTo>
                    <a:pt x="322" y="15"/>
                    <a:pt x="15" y="322"/>
                    <a:pt x="15" y="698"/>
                  </a:cubicBezTo>
                  <a:cubicBezTo>
                    <a:pt x="15" y="1075"/>
                    <a:pt x="322" y="1381"/>
                    <a:pt x="698" y="1381"/>
                  </a:cubicBezTo>
                  <a:cubicBezTo>
                    <a:pt x="1075" y="1381"/>
                    <a:pt x="1381" y="1075"/>
                    <a:pt x="1381" y="698"/>
                  </a:cubicBezTo>
                  <a:cubicBezTo>
                    <a:pt x="1381" y="322"/>
                    <a:pt x="1075" y="15"/>
                    <a:pt x="698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11303496" y="3729038"/>
              <a:ext cx="3951288" cy="3949700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6" y="1052"/>
                  </a:moveTo>
                  <a:cubicBezTo>
                    <a:pt x="236" y="1052"/>
                    <a:pt x="0" y="816"/>
                    <a:pt x="0" y="526"/>
                  </a:cubicBezTo>
                  <a:cubicBezTo>
                    <a:pt x="0" y="236"/>
                    <a:pt x="236" y="0"/>
                    <a:pt x="526" y="0"/>
                  </a:cubicBezTo>
                  <a:cubicBezTo>
                    <a:pt x="816" y="0"/>
                    <a:pt x="1052" y="236"/>
                    <a:pt x="1052" y="526"/>
                  </a:cubicBezTo>
                  <a:cubicBezTo>
                    <a:pt x="1052" y="816"/>
                    <a:pt x="816" y="1052"/>
                    <a:pt x="526" y="1052"/>
                  </a:cubicBezTo>
                  <a:close/>
                  <a:moveTo>
                    <a:pt x="526" y="16"/>
                  </a:moveTo>
                  <a:cubicBezTo>
                    <a:pt x="245" y="16"/>
                    <a:pt x="16" y="245"/>
                    <a:pt x="16" y="526"/>
                  </a:cubicBezTo>
                  <a:cubicBezTo>
                    <a:pt x="16" y="807"/>
                    <a:pt x="245" y="1036"/>
                    <a:pt x="526" y="1036"/>
                  </a:cubicBezTo>
                  <a:cubicBezTo>
                    <a:pt x="807" y="1036"/>
                    <a:pt x="1036" y="807"/>
                    <a:pt x="1036" y="526"/>
                  </a:cubicBezTo>
                  <a:cubicBezTo>
                    <a:pt x="1036" y="245"/>
                    <a:pt x="807" y="16"/>
                    <a:pt x="526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11954371" y="4378325"/>
              <a:ext cx="2651125" cy="2651125"/>
            </a:xfrm>
            <a:custGeom>
              <a:avLst/>
              <a:gdLst/>
              <a:ahLst/>
              <a:cxnLst/>
              <a:rect l="l" t="t" r="r" b="b"/>
              <a:pathLst>
                <a:path w="706" h="706" extrusionOk="0">
                  <a:moveTo>
                    <a:pt x="353" y="706"/>
                  </a:moveTo>
                  <a:cubicBezTo>
                    <a:pt x="158" y="706"/>
                    <a:pt x="0" y="548"/>
                    <a:pt x="0" y="353"/>
                  </a:cubicBezTo>
                  <a:cubicBezTo>
                    <a:pt x="0" y="158"/>
                    <a:pt x="158" y="0"/>
                    <a:pt x="353" y="0"/>
                  </a:cubicBezTo>
                  <a:cubicBezTo>
                    <a:pt x="548" y="0"/>
                    <a:pt x="706" y="158"/>
                    <a:pt x="706" y="353"/>
                  </a:cubicBezTo>
                  <a:cubicBezTo>
                    <a:pt x="706" y="548"/>
                    <a:pt x="548" y="706"/>
                    <a:pt x="353" y="706"/>
                  </a:cubicBezTo>
                  <a:close/>
                  <a:moveTo>
                    <a:pt x="353" y="15"/>
                  </a:moveTo>
                  <a:cubicBezTo>
                    <a:pt x="167" y="15"/>
                    <a:pt x="16" y="167"/>
                    <a:pt x="16" y="353"/>
                  </a:cubicBezTo>
                  <a:cubicBezTo>
                    <a:pt x="16" y="539"/>
                    <a:pt x="167" y="691"/>
                    <a:pt x="353" y="691"/>
                  </a:cubicBezTo>
                  <a:cubicBezTo>
                    <a:pt x="539" y="691"/>
                    <a:pt x="691" y="539"/>
                    <a:pt x="691" y="353"/>
                  </a:cubicBezTo>
                  <a:cubicBezTo>
                    <a:pt x="691" y="167"/>
                    <a:pt x="539" y="15"/>
                    <a:pt x="353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12603659" y="5027613"/>
              <a:ext cx="1355725" cy="1352550"/>
            </a:xfrm>
            <a:custGeom>
              <a:avLst/>
              <a:gdLst/>
              <a:ahLst/>
              <a:cxnLst/>
              <a:rect l="l" t="t" r="r" b="b"/>
              <a:pathLst>
                <a:path w="361" h="360" extrusionOk="0">
                  <a:moveTo>
                    <a:pt x="180" y="360"/>
                  </a:moveTo>
                  <a:cubicBezTo>
                    <a:pt x="81" y="360"/>
                    <a:pt x="0" y="280"/>
                    <a:pt x="0" y="180"/>
                  </a:cubicBezTo>
                  <a:cubicBezTo>
                    <a:pt x="0" y="81"/>
                    <a:pt x="81" y="0"/>
                    <a:pt x="180" y="0"/>
                  </a:cubicBezTo>
                  <a:cubicBezTo>
                    <a:pt x="280" y="0"/>
                    <a:pt x="361" y="81"/>
                    <a:pt x="361" y="180"/>
                  </a:cubicBezTo>
                  <a:cubicBezTo>
                    <a:pt x="361" y="280"/>
                    <a:pt x="280" y="360"/>
                    <a:pt x="180" y="360"/>
                  </a:cubicBezTo>
                  <a:close/>
                  <a:moveTo>
                    <a:pt x="180" y="15"/>
                  </a:moveTo>
                  <a:cubicBezTo>
                    <a:pt x="89" y="15"/>
                    <a:pt x="15" y="89"/>
                    <a:pt x="15" y="180"/>
                  </a:cubicBezTo>
                  <a:cubicBezTo>
                    <a:pt x="15" y="271"/>
                    <a:pt x="89" y="345"/>
                    <a:pt x="180" y="345"/>
                  </a:cubicBezTo>
                  <a:cubicBezTo>
                    <a:pt x="271" y="345"/>
                    <a:pt x="345" y="271"/>
                    <a:pt x="345" y="180"/>
                  </a:cubicBezTo>
                  <a:cubicBezTo>
                    <a:pt x="345" y="89"/>
                    <a:pt x="271" y="15"/>
                    <a:pt x="180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13249770" y="2463800"/>
              <a:ext cx="60325" cy="6480175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10038259" y="5676900"/>
              <a:ext cx="6481763" cy="53975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10965359" y="3390900"/>
              <a:ext cx="4627563" cy="4625975"/>
            </a:xfrm>
            <a:custGeom>
              <a:avLst/>
              <a:gdLst/>
              <a:ahLst/>
              <a:cxnLst/>
              <a:rect l="l" t="t" r="r" b="b"/>
              <a:pathLst>
                <a:path w="2915" h="2914" extrusionOk="0">
                  <a:moveTo>
                    <a:pt x="26" y="2914"/>
                  </a:moveTo>
                  <a:lnTo>
                    <a:pt x="0" y="2888"/>
                  </a:lnTo>
                  <a:lnTo>
                    <a:pt x="2889" y="0"/>
                  </a:lnTo>
                  <a:lnTo>
                    <a:pt x="2915" y="26"/>
                  </a:lnTo>
                  <a:lnTo>
                    <a:pt x="26" y="29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10965359" y="3390900"/>
              <a:ext cx="4627563" cy="4625975"/>
            </a:xfrm>
            <a:custGeom>
              <a:avLst/>
              <a:gdLst/>
              <a:ahLst/>
              <a:cxnLst/>
              <a:rect l="l" t="t" r="r" b="b"/>
              <a:pathLst>
                <a:path w="2915" h="2914" extrusionOk="0">
                  <a:moveTo>
                    <a:pt x="2889" y="2914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915" y="2888"/>
                  </a:lnTo>
                  <a:lnTo>
                    <a:pt x="2889" y="29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13098959" y="7469188"/>
              <a:ext cx="360363" cy="3603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14375309" y="5538788"/>
              <a:ext cx="360363" cy="3571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12449671" y="5522913"/>
              <a:ext cx="360363" cy="36195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12163921" y="4618038"/>
              <a:ext cx="360363" cy="360363"/>
            </a:xfrm>
            <a:prstGeom prst="ellipse">
              <a:avLst/>
            </a:prstGeom>
            <a:solidFill>
              <a:srgbClr val="60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13098958" y="2293143"/>
              <a:ext cx="360363" cy="3603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12163921" y="4618038"/>
              <a:ext cx="360363" cy="3603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10503396" y="5522913"/>
              <a:ext cx="361950" cy="3619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5392895" y="7818438"/>
              <a:ext cx="357188" cy="35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10808196" y="3233738"/>
              <a:ext cx="360363" cy="3603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15392895" y="3233738"/>
              <a:ext cx="357188" cy="3603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3098959" y="8764588"/>
              <a:ext cx="360363" cy="36036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14476909" y="6916738"/>
              <a:ext cx="360363" cy="3603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13098959" y="4227513"/>
              <a:ext cx="360363" cy="3603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1259046" y="3694113"/>
              <a:ext cx="360363" cy="361950"/>
            </a:xfrm>
            <a:prstGeom prst="ellipse">
              <a:avLst/>
            </a:prstGeom>
            <a:solidFill>
              <a:srgbClr val="60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5694520" y="5522913"/>
              <a:ext cx="360363" cy="361950"/>
            </a:xfrm>
            <a:prstGeom prst="ellipse">
              <a:avLst/>
            </a:prstGeom>
            <a:solidFill>
              <a:srgbClr val="60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1259046" y="7378700"/>
              <a:ext cx="360363" cy="3603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11259046" y="3694113"/>
              <a:ext cx="360363" cy="3619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15694520" y="5522913"/>
              <a:ext cx="360363" cy="3619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4"/>
          <p:cNvSpPr txBox="1"/>
          <p:nvPr/>
        </p:nvSpPr>
        <p:spPr>
          <a:xfrm>
            <a:off x="3255475" y="1867350"/>
            <a:ext cx="7403400" cy="44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"/>
          <p:cNvSpPr txBox="1"/>
          <p:nvPr/>
        </p:nvSpPr>
        <p:spPr>
          <a:xfrm>
            <a:off x="3178100" y="1739600"/>
            <a:ext cx="7838400" cy="3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216;p5"/>
          <p:cNvSpPr/>
          <p:nvPr/>
        </p:nvSpPr>
        <p:spPr>
          <a:xfrm>
            <a:off x="1562988" y="1025580"/>
            <a:ext cx="284540" cy="675227"/>
          </a:xfrm>
          <a:custGeom>
            <a:avLst/>
            <a:gdLst/>
            <a:ahLst/>
            <a:cxnLst/>
            <a:rect l="l" t="t" r="r" b="b"/>
            <a:pathLst>
              <a:path w="280788" h="827184" extrusionOk="0">
                <a:moveTo>
                  <a:pt x="61554" y="505923"/>
                </a:moveTo>
                <a:lnTo>
                  <a:pt x="219233" y="505923"/>
                </a:lnTo>
                <a:cubicBezTo>
                  <a:pt x="219233" y="505923"/>
                  <a:pt x="219233" y="505923"/>
                  <a:pt x="219233" y="797253"/>
                </a:cubicBezTo>
                <a:cubicBezTo>
                  <a:pt x="219233" y="813216"/>
                  <a:pt x="205262" y="827184"/>
                  <a:pt x="189294" y="827184"/>
                </a:cubicBezTo>
                <a:cubicBezTo>
                  <a:pt x="171331" y="827184"/>
                  <a:pt x="159355" y="813216"/>
                  <a:pt x="159355" y="797253"/>
                </a:cubicBezTo>
                <a:cubicBezTo>
                  <a:pt x="159355" y="797253"/>
                  <a:pt x="159355" y="797253"/>
                  <a:pt x="159355" y="635625"/>
                </a:cubicBezTo>
                <a:cubicBezTo>
                  <a:pt x="159355" y="635625"/>
                  <a:pt x="159355" y="635625"/>
                  <a:pt x="159355" y="625648"/>
                </a:cubicBezTo>
                <a:cubicBezTo>
                  <a:pt x="159355" y="625648"/>
                  <a:pt x="159355" y="625648"/>
                  <a:pt x="159355" y="553813"/>
                </a:cubicBezTo>
                <a:cubicBezTo>
                  <a:pt x="159355" y="553813"/>
                  <a:pt x="159355" y="553813"/>
                  <a:pt x="123428" y="553813"/>
                </a:cubicBezTo>
                <a:cubicBezTo>
                  <a:pt x="123428" y="553813"/>
                  <a:pt x="123428" y="553813"/>
                  <a:pt x="123428" y="625648"/>
                </a:cubicBezTo>
                <a:cubicBezTo>
                  <a:pt x="123428" y="625648"/>
                  <a:pt x="123428" y="625648"/>
                  <a:pt x="123428" y="635625"/>
                </a:cubicBezTo>
                <a:cubicBezTo>
                  <a:pt x="123428" y="635625"/>
                  <a:pt x="123428" y="635625"/>
                  <a:pt x="123428" y="797253"/>
                </a:cubicBezTo>
                <a:cubicBezTo>
                  <a:pt x="123428" y="813216"/>
                  <a:pt x="109457" y="827184"/>
                  <a:pt x="91493" y="827184"/>
                </a:cubicBezTo>
                <a:cubicBezTo>
                  <a:pt x="75526" y="827184"/>
                  <a:pt x="61554" y="813216"/>
                  <a:pt x="61554" y="797253"/>
                </a:cubicBezTo>
                <a:cubicBezTo>
                  <a:pt x="61554" y="797253"/>
                  <a:pt x="61554" y="797253"/>
                  <a:pt x="61554" y="505923"/>
                </a:cubicBezTo>
                <a:close/>
                <a:moveTo>
                  <a:pt x="65717" y="225136"/>
                </a:moveTo>
                <a:cubicBezTo>
                  <a:pt x="65717" y="225136"/>
                  <a:pt x="65717" y="225136"/>
                  <a:pt x="105545" y="225136"/>
                </a:cubicBezTo>
                <a:cubicBezTo>
                  <a:pt x="105545" y="225136"/>
                  <a:pt x="105545" y="225136"/>
                  <a:pt x="121476" y="255007"/>
                </a:cubicBezTo>
                <a:cubicBezTo>
                  <a:pt x="121476" y="255007"/>
                  <a:pt x="121476" y="255007"/>
                  <a:pt x="141390" y="288861"/>
                </a:cubicBezTo>
                <a:cubicBezTo>
                  <a:pt x="141390" y="288861"/>
                  <a:pt x="141390" y="288861"/>
                  <a:pt x="159313" y="255007"/>
                </a:cubicBezTo>
                <a:cubicBezTo>
                  <a:pt x="159313" y="255007"/>
                  <a:pt x="159313" y="255007"/>
                  <a:pt x="177235" y="225136"/>
                </a:cubicBezTo>
                <a:cubicBezTo>
                  <a:pt x="177235" y="225136"/>
                  <a:pt x="177235" y="225136"/>
                  <a:pt x="215072" y="225136"/>
                </a:cubicBezTo>
                <a:cubicBezTo>
                  <a:pt x="250917" y="225136"/>
                  <a:pt x="278797" y="255007"/>
                  <a:pt x="278797" y="288861"/>
                </a:cubicBezTo>
                <a:cubicBezTo>
                  <a:pt x="278797" y="288861"/>
                  <a:pt x="278797" y="288861"/>
                  <a:pt x="278797" y="300809"/>
                </a:cubicBezTo>
                <a:cubicBezTo>
                  <a:pt x="278797" y="300809"/>
                  <a:pt x="278797" y="300809"/>
                  <a:pt x="278797" y="334663"/>
                </a:cubicBezTo>
                <a:lnTo>
                  <a:pt x="280788" y="480036"/>
                </a:lnTo>
                <a:cubicBezTo>
                  <a:pt x="280788" y="484018"/>
                  <a:pt x="280788" y="488001"/>
                  <a:pt x="278797" y="491984"/>
                </a:cubicBezTo>
                <a:cubicBezTo>
                  <a:pt x="274814" y="499950"/>
                  <a:pt x="264857" y="505924"/>
                  <a:pt x="254900" y="505924"/>
                </a:cubicBezTo>
                <a:cubicBezTo>
                  <a:pt x="244943" y="505924"/>
                  <a:pt x="236977" y="499950"/>
                  <a:pt x="232995" y="491984"/>
                </a:cubicBezTo>
                <a:cubicBezTo>
                  <a:pt x="231003" y="488001"/>
                  <a:pt x="231003" y="484018"/>
                  <a:pt x="231003" y="480036"/>
                </a:cubicBezTo>
                <a:cubicBezTo>
                  <a:pt x="231003" y="480036"/>
                  <a:pt x="231003" y="480036"/>
                  <a:pt x="232995" y="334663"/>
                </a:cubicBezTo>
                <a:cubicBezTo>
                  <a:pt x="232995" y="334663"/>
                  <a:pt x="232995" y="334663"/>
                  <a:pt x="232995" y="306783"/>
                </a:cubicBezTo>
                <a:cubicBezTo>
                  <a:pt x="232995" y="302801"/>
                  <a:pt x="229012" y="300809"/>
                  <a:pt x="227020" y="300809"/>
                </a:cubicBezTo>
                <a:cubicBezTo>
                  <a:pt x="227020" y="300809"/>
                  <a:pt x="227020" y="300809"/>
                  <a:pt x="225029" y="300809"/>
                </a:cubicBezTo>
                <a:cubicBezTo>
                  <a:pt x="223038" y="300809"/>
                  <a:pt x="219055" y="302801"/>
                  <a:pt x="219055" y="306783"/>
                </a:cubicBezTo>
                <a:cubicBezTo>
                  <a:pt x="219055" y="306783"/>
                  <a:pt x="219055" y="306783"/>
                  <a:pt x="219055" y="486010"/>
                </a:cubicBezTo>
                <a:cubicBezTo>
                  <a:pt x="219055" y="489993"/>
                  <a:pt x="217063" y="491984"/>
                  <a:pt x="213080" y="491984"/>
                </a:cubicBezTo>
                <a:cubicBezTo>
                  <a:pt x="213080" y="491984"/>
                  <a:pt x="213080" y="491984"/>
                  <a:pt x="67708" y="491984"/>
                </a:cubicBezTo>
                <a:cubicBezTo>
                  <a:pt x="65717" y="491984"/>
                  <a:pt x="61734" y="489993"/>
                  <a:pt x="61734" y="486010"/>
                </a:cubicBezTo>
                <a:cubicBezTo>
                  <a:pt x="61734" y="486010"/>
                  <a:pt x="61734" y="486010"/>
                  <a:pt x="61734" y="306783"/>
                </a:cubicBezTo>
                <a:cubicBezTo>
                  <a:pt x="61734" y="302801"/>
                  <a:pt x="59742" y="300809"/>
                  <a:pt x="55759" y="300809"/>
                </a:cubicBezTo>
                <a:cubicBezTo>
                  <a:pt x="51776" y="300809"/>
                  <a:pt x="47793" y="302801"/>
                  <a:pt x="47793" y="306783"/>
                </a:cubicBezTo>
                <a:cubicBezTo>
                  <a:pt x="47793" y="306783"/>
                  <a:pt x="47793" y="306783"/>
                  <a:pt x="49785" y="334663"/>
                </a:cubicBezTo>
                <a:cubicBezTo>
                  <a:pt x="49785" y="334663"/>
                  <a:pt x="49785" y="334663"/>
                  <a:pt x="49785" y="480036"/>
                </a:cubicBezTo>
                <a:cubicBezTo>
                  <a:pt x="49785" y="484018"/>
                  <a:pt x="49785" y="488001"/>
                  <a:pt x="47793" y="491984"/>
                </a:cubicBezTo>
                <a:cubicBezTo>
                  <a:pt x="45802" y="497958"/>
                  <a:pt x="39828" y="501941"/>
                  <a:pt x="33854" y="503932"/>
                </a:cubicBezTo>
                <a:cubicBezTo>
                  <a:pt x="31862" y="505924"/>
                  <a:pt x="27879" y="505924"/>
                  <a:pt x="25888" y="505924"/>
                </a:cubicBezTo>
                <a:cubicBezTo>
                  <a:pt x="11948" y="505924"/>
                  <a:pt x="0" y="493975"/>
                  <a:pt x="0" y="480036"/>
                </a:cubicBezTo>
                <a:cubicBezTo>
                  <a:pt x="0" y="480036"/>
                  <a:pt x="0" y="480036"/>
                  <a:pt x="1991" y="334663"/>
                </a:cubicBezTo>
                <a:cubicBezTo>
                  <a:pt x="1991" y="334663"/>
                  <a:pt x="1991" y="334663"/>
                  <a:pt x="1991" y="300809"/>
                </a:cubicBezTo>
                <a:cubicBezTo>
                  <a:pt x="1991" y="300809"/>
                  <a:pt x="1991" y="300809"/>
                  <a:pt x="1991" y="288861"/>
                </a:cubicBezTo>
                <a:cubicBezTo>
                  <a:pt x="1991" y="255007"/>
                  <a:pt x="29871" y="225136"/>
                  <a:pt x="65717" y="225136"/>
                </a:cubicBezTo>
                <a:close/>
                <a:moveTo>
                  <a:pt x="140394" y="0"/>
                </a:moveTo>
                <a:cubicBezTo>
                  <a:pt x="199304" y="0"/>
                  <a:pt x="247060" y="47756"/>
                  <a:pt x="247060" y="106666"/>
                </a:cubicBezTo>
                <a:cubicBezTo>
                  <a:pt x="247060" y="165576"/>
                  <a:pt x="199304" y="213332"/>
                  <a:pt x="140394" y="213332"/>
                </a:cubicBezTo>
                <a:cubicBezTo>
                  <a:pt x="81484" y="213332"/>
                  <a:pt x="33728" y="165576"/>
                  <a:pt x="33728" y="106666"/>
                </a:cubicBezTo>
                <a:cubicBezTo>
                  <a:pt x="33728" y="47756"/>
                  <a:pt x="81484" y="0"/>
                  <a:pt x="14039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217;p5"/>
          <p:cNvSpPr/>
          <p:nvPr/>
        </p:nvSpPr>
        <p:spPr>
          <a:xfrm>
            <a:off x="308674" y="105594"/>
            <a:ext cx="1149829" cy="1234958"/>
          </a:xfrm>
          <a:prstGeom prst="homePlate">
            <a:avLst>
              <a:gd name="adj" fmla="val 50000"/>
            </a:avLst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4000" b="1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" name="Google Shape;218;p5"/>
          <p:cNvSpPr/>
          <p:nvPr/>
        </p:nvSpPr>
        <p:spPr>
          <a:xfrm>
            <a:off x="1135446" y="1025581"/>
            <a:ext cx="376095" cy="675227"/>
          </a:xfrm>
          <a:custGeom>
            <a:avLst/>
            <a:gdLst/>
            <a:ahLst/>
            <a:cxnLst/>
            <a:rect l="l" t="t" r="r" b="b"/>
            <a:pathLst>
              <a:path w="769055" h="1582157" extrusionOk="0">
                <a:moveTo>
                  <a:pt x="428575" y="1245249"/>
                </a:moveTo>
                <a:cubicBezTo>
                  <a:pt x="428575" y="1245249"/>
                  <a:pt x="428575" y="1245249"/>
                  <a:pt x="544053" y="1245249"/>
                </a:cubicBezTo>
                <a:cubicBezTo>
                  <a:pt x="544053" y="1245249"/>
                  <a:pt x="544053" y="1245249"/>
                  <a:pt x="544053" y="1528813"/>
                </a:cubicBezTo>
                <a:cubicBezTo>
                  <a:pt x="544053" y="1556889"/>
                  <a:pt x="518704" y="1582157"/>
                  <a:pt x="487722" y="1582157"/>
                </a:cubicBezTo>
                <a:cubicBezTo>
                  <a:pt x="453924" y="1582157"/>
                  <a:pt x="428575" y="1556889"/>
                  <a:pt x="428575" y="1528813"/>
                </a:cubicBezTo>
                <a:close/>
                <a:moveTo>
                  <a:pt x="242859" y="1245249"/>
                </a:moveTo>
                <a:cubicBezTo>
                  <a:pt x="242859" y="1245249"/>
                  <a:pt x="242859" y="1245249"/>
                  <a:pt x="358337" y="1245249"/>
                </a:cubicBezTo>
                <a:cubicBezTo>
                  <a:pt x="358337" y="1245249"/>
                  <a:pt x="358337" y="1245249"/>
                  <a:pt x="358337" y="1528813"/>
                </a:cubicBezTo>
                <a:cubicBezTo>
                  <a:pt x="358337" y="1556889"/>
                  <a:pt x="332988" y="1582157"/>
                  <a:pt x="302006" y="1582157"/>
                </a:cubicBezTo>
                <a:cubicBezTo>
                  <a:pt x="268208" y="1582157"/>
                  <a:pt x="242859" y="1556889"/>
                  <a:pt x="242859" y="1528813"/>
                </a:cubicBezTo>
                <a:close/>
                <a:moveTo>
                  <a:pt x="326778" y="441671"/>
                </a:moveTo>
                <a:cubicBezTo>
                  <a:pt x="326778" y="441671"/>
                  <a:pt x="326778" y="441671"/>
                  <a:pt x="349314" y="481126"/>
                </a:cubicBezTo>
                <a:cubicBezTo>
                  <a:pt x="349314" y="481126"/>
                  <a:pt x="349314" y="481126"/>
                  <a:pt x="383119" y="540309"/>
                </a:cubicBezTo>
                <a:cubicBezTo>
                  <a:pt x="383119" y="540309"/>
                  <a:pt x="383119" y="540309"/>
                  <a:pt x="419741" y="481126"/>
                </a:cubicBezTo>
                <a:cubicBezTo>
                  <a:pt x="419741" y="481126"/>
                  <a:pt x="419741" y="481126"/>
                  <a:pt x="442277" y="441671"/>
                </a:cubicBezTo>
                <a:cubicBezTo>
                  <a:pt x="557776" y="469853"/>
                  <a:pt x="594398" y="554400"/>
                  <a:pt x="597215" y="562854"/>
                </a:cubicBezTo>
                <a:cubicBezTo>
                  <a:pt x="614117" y="591036"/>
                  <a:pt x="628202" y="622037"/>
                  <a:pt x="642288" y="653037"/>
                </a:cubicBezTo>
                <a:cubicBezTo>
                  <a:pt x="642288" y="653037"/>
                  <a:pt x="642288" y="653037"/>
                  <a:pt x="670458" y="706583"/>
                </a:cubicBezTo>
                <a:cubicBezTo>
                  <a:pt x="670458" y="706583"/>
                  <a:pt x="670458" y="706583"/>
                  <a:pt x="735250" y="841857"/>
                </a:cubicBezTo>
                <a:cubicBezTo>
                  <a:pt x="735250" y="841857"/>
                  <a:pt x="735250" y="841857"/>
                  <a:pt x="763421" y="903857"/>
                </a:cubicBezTo>
                <a:cubicBezTo>
                  <a:pt x="769055" y="909494"/>
                  <a:pt x="769055" y="917948"/>
                  <a:pt x="769055" y="926403"/>
                </a:cubicBezTo>
                <a:cubicBezTo>
                  <a:pt x="769055" y="943312"/>
                  <a:pt x="757787" y="960221"/>
                  <a:pt x="740884" y="968676"/>
                </a:cubicBezTo>
                <a:cubicBezTo>
                  <a:pt x="738067" y="968676"/>
                  <a:pt x="735250" y="968676"/>
                  <a:pt x="735250" y="971494"/>
                </a:cubicBezTo>
                <a:cubicBezTo>
                  <a:pt x="718348" y="974312"/>
                  <a:pt x="704263" y="971494"/>
                  <a:pt x="690178" y="963040"/>
                </a:cubicBezTo>
                <a:cubicBezTo>
                  <a:pt x="684543" y="957403"/>
                  <a:pt x="678909" y="951767"/>
                  <a:pt x="676092" y="943312"/>
                </a:cubicBezTo>
                <a:cubicBezTo>
                  <a:pt x="676092" y="943312"/>
                  <a:pt x="676092" y="943312"/>
                  <a:pt x="569044" y="706583"/>
                </a:cubicBezTo>
                <a:cubicBezTo>
                  <a:pt x="569044" y="706583"/>
                  <a:pt x="569044" y="706583"/>
                  <a:pt x="563410" y="692492"/>
                </a:cubicBezTo>
                <a:cubicBezTo>
                  <a:pt x="560593" y="684037"/>
                  <a:pt x="549325" y="678401"/>
                  <a:pt x="540874" y="681219"/>
                </a:cubicBezTo>
                <a:cubicBezTo>
                  <a:pt x="529606" y="684037"/>
                  <a:pt x="521154" y="695310"/>
                  <a:pt x="523972" y="706583"/>
                </a:cubicBezTo>
                <a:cubicBezTo>
                  <a:pt x="523972" y="706583"/>
                  <a:pt x="523972" y="706583"/>
                  <a:pt x="636654" y="1191314"/>
                </a:cubicBezTo>
                <a:cubicBezTo>
                  <a:pt x="636654" y="1191314"/>
                  <a:pt x="636654" y="1191314"/>
                  <a:pt x="639471" y="1194133"/>
                </a:cubicBezTo>
                <a:cubicBezTo>
                  <a:pt x="639471" y="1194133"/>
                  <a:pt x="639471" y="1196951"/>
                  <a:pt x="639471" y="1196951"/>
                </a:cubicBezTo>
                <a:cubicBezTo>
                  <a:pt x="639471" y="1208224"/>
                  <a:pt x="631020" y="1216678"/>
                  <a:pt x="619751" y="1216678"/>
                </a:cubicBezTo>
                <a:cubicBezTo>
                  <a:pt x="619751" y="1216678"/>
                  <a:pt x="619751" y="1216678"/>
                  <a:pt x="154938" y="1216678"/>
                </a:cubicBezTo>
                <a:cubicBezTo>
                  <a:pt x="143670" y="1216678"/>
                  <a:pt x="132401" y="1208224"/>
                  <a:pt x="132401" y="1196951"/>
                </a:cubicBezTo>
                <a:cubicBezTo>
                  <a:pt x="132401" y="1196951"/>
                  <a:pt x="132401" y="1196951"/>
                  <a:pt x="135218" y="1194133"/>
                </a:cubicBezTo>
                <a:cubicBezTo>
                  <a:pt x="135218" y="1194133"/>
                  <a:pt x="135218" y="1194133"/>
                  <a:pt x="135218" y="1191314"/>
                </a:cubicBezTo>
                <a:cubicBezTo>
                  <a:pt x="135218" y="1191314"/>
                  <a:pt x="135218" y="1191314"/>
                  <a:pt x="245083" y="706583"/>
                </a:cubicBezTo>
                <a:cubicBezTo>
                  <a:pt x="247901" y="695310"/>
                  <a:pt x="239449" y="684037"/>
                  <a:pt x="228181" y="681219"/>
                </a:cubicBezTo>
                <a:cubicBezTo>
                  <a:pt x="219730" y="678401"/>
                  <a:pt x="208462" y="684037"/>
                  <a:pt x="205645" y="692492"/>
                </a:cubicBezTo>
                <a:cubicBezTo>
                  <a:pt x="205645" y="692492"/>
                  <a:pt x="205645" y="692492"/>
                  <a:pt x="200011" y="706583"/>
                </a:cubicBezTo>
                <a:cubicBezTo>
                  <a:pt x="200011" y="706583"/>
                  <a:pt x="200011" y="706583"/>
                  <a:pt x="92963" y="943312"/>
                </a:cubicBezTo>
                <a:cubicBezTo>
                  <a:pt x="90146" y="951767"/>
                  <a:pt x="84512" y="957403"/>
                  <a:pt x="78877" y="963040"/>
                </a:cubicBezTo>
                <a:cubicBezTo>
                  <a:pt x="64792" y="974312"/>
                  <a:pt x="45073" y="977131"/>
                  <a:pt x="28171" y="968676"/>
                </a:cubicBezTo>
                <a:cubicBezTo>
                  <a:pt x="11268" y="960221"/>
                  <a:pt x="0" y="943312"/>
                  <a:pt x="0" y="926403"/>
                </a:cubicBezTo>
                <a:cubicBezTo>
                  <a:pt x="0" y="917948"/>
                  <a:pt x="0" y="909494"/>
                  <a:pt x="5634" y="903857"/>
                </a:cubicBezTo>
                <a:cubicBezTo>
                  <a:pt x="5634" y="903857"/>
                  <a:pt x="5634" y="903857"/>
                  <a:pt x="98597" y="706583"/>
                </a:cubicBezTo>
                <a:cubicBezTo>
                  <a:pt x="98597" y="706583"/>
                  <a:pt x="98597" y="706583"/>
                  <a:pt x="126767" y="653037"/>
                </a:cubicBezTo>
                <a:cubicBezTo>
                  <a:pt x="140853" y="622037"/>
                  <a:pt x="154938" y="591036"/>
                  <a:pt x="171840" y="562854"/>
                </a:cubicBezTo>
                <a:cubicBezTo>
                  <a:pt x="174657" y="554400"/>
                  <a:pt x="211279" y="469853"/>
                  <a:pt x="326778" y="441671"/>
                </a:cubicBezTo>
                <a:close/>
                <a:moveTo>
                  <a:pt x="385123" y="0"/>
                </a:moveTo>
                <a:cubicBezTo>
                  <a:pt x="497882" y="0"/>
                  <a:pt x="589292" y="91942"/>
                  <a:pt x="589292" y="205359"/>
                </a:cubicBezTo>
                <a:cubicBezTo>
                  <a:pt x="589292" y="318776"/>
                  <a:pt x="497882" y="410718"/>
                  <a:pt x="385123" y="410718"/>
                </a:cubicBezTo>
                <a:cubicBezTo>
                  <a:pt x="272364" y="410718"/>
                  <a:pt x="180954" y="318776"/>
                  <a:pt x="180954" y="205359"/>
                </a:cubicBezTo>
                <a:cubicBezTo>
                  <a:pt x="180954" y="91942"/>
                  <a:pt x="272364" y="0"/>
                  <a:pt x="3851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214;p5"/>
          <p:cNvSpPr txBox="1"/>
          <p:nvPr/>
        </p:nvSpPr>
        <p:spPr>
          <a:xfrm>
            <a:off x="1783217" y="332656"/>
            <a:ext cx="9137320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070"/>
            </a:pPr>
            <a:r>
              <a:rPr lang="el-GR" sz="3600" b="1" dirty="0" smtClean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Σκοπός</a:t>
            </a:r>
            <a:endParaRPr lang="el-GR" sz="3600" b="1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Θέση περιεχομένου 2">
            <a:extLst>
              <a:ext uri="{FF2B5EF4-FFF2-40B4-BE49-F238E27FC236}">
                <a16:creationId xmlns:a16="http://schemas.microsoft.com/office/drawing/2014/main" xmlns="" id="{71F0DAD8-35E7-4471-851D-55A94BAF7E6F}"/>
              </a:ext>
            </a:extLst>
          </p:cNvPr>
          <p:cNvSpPr txBox="1">
            <a:spLocks/>
          </p:cNvSpPr>
          <p:nvPr/>
        </p:nvSpPr>
        <p:spPr>
          <a:xfrm>
            <a:off x="3303935" y="1909372"/>
            <a:ext cx="7184554" cy="3319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Σκοπός του σεναρίου είναι η διδασκαλία των χρωμάτων</a:t>
            </a:r>
            <a:r>
              <a:rPr lang="en-US" sz="9600" dirty="0" smtClean="0">
                <a:solidFill>
                  <a:srgbClr val="002060"/>
                </a:solidFill>
                <a:latin typeface="Calibri" pitchFamily="34" charset="0"/>
              </a:rPr>
              <a:t>,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 των κατηγοριών</a:t>
            </a:r>
            <a:r>
              <a:rPr lang="en-US" sz="960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και των θερμοκρασιών στις οποίες αυτά εντάσσονται, αξιοποιώντας </a:t>
            </a:r>
            <a:r>
              <a:rPr lang="el-GR" sz="9600" dirty="0">
                <a:solidFill>
                  <a:srgbClr val="002060"/>
                </a:solidFill>
                <a:latin typeface="Calibri" pitchFamily="34" charset="0"/>
              </a:rPr>
              <a:t>από 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την εκπαιδευτικό </a:t>
            </a:r>
            <a:r>
              <a:rPr lang="el-GR" sz="9600" dirty="0">
                <a:solidFill>
                  <a:srgbClr val="002060"/>
                </a:solidFill>
                <a:latin typeface="Calibri" pitchFamily="34" charset="0"/>
              </a:rPr>
              <a:t>και τους 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μαθητές μαθησιακά αντικείμενα και δραστηριότητες, </a:t>
            </a:r>
            <a:endParaRPr lang="el-GR" sz="9600" dirty="0">
              <a:solidFill>
                <a:srgbClr val="002060"/>
              </a:solidFill>
              <a:latin typeface="Calibri" pitchFamily="34" charset="0"/>
            </a:endParaRP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l-GR" sz="9600" smtClean="0">
                <a:solidFill>
                  <a:srgbClr val="002060"/>
                </a:solidFill>
                <a:latin typeface="Calibri" pitchFamily="34" charset="0"/>
              </a:rPr>
              <a:t>σε </a:t>
            </a:r>
            <a:r>
              <a:rPr lang="el-GR" sz="9600" dirty="0">
                <a:solidFill>
                  <a:srgbClr val="002060"/>
                </a:solidFill>
                <a:latin typeface="Calibri" pitchFamily="34" charset="0"/>
              </a:rPr>
              <a:t>περιβάλλον ασύγχρονης 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συνεργασίας</a:t>
            </a:r>
            <a:r>
              <a:rPr lang="en-US" sz="9600" dirty="0" smtClean="0">
                <a:solidFill>
                  <a:srgbClr val="002060"/>
                </a:solidFill>
                <a:latin typeface="Calibri" pitchFamily="34" charset="0"/>
              </a:rPr>
              <a:t> (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η-τάξη</a:t>
            </a:r>
            <a:r>
              <a:rPr lang="en-US" sz="9600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r>
              <a:rPr lang="el-GR" sz="9600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el-GR" sz="9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"/>
          <p:cNvSpPr txBox="1"/>
          <p:nvPr/>
        </p:nvSpPr>
        <p:spPr>
          <a:xfrm>
            <a:off x="1783216" y="273422"/>
            <a:ext cx="99134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40"/>
              <a:buFont typeface="Calibri"/>
              <a:buNone/>
            </a:pPr>
            <a:r>
              <a:rPr lang="el-GR" sz="3600" b="1" i="0" u="none" strike="noStrike" cap="none" dirty="0">
                <a:solidFill>
                  <a:schemeClr val="accent2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Προσδοκώμενα μαθησιακά αποτελέσματα</a:t>
            </a:r>
            <a:endParaRPr sz="3600" b="0" i="0" u="none" strike="noStrike" cap="none" dirty="0">
              <a:solidFill>
                <a:srgbClr val="000000"/>
              </a:solidFill>
              <a:latin typeface="Calibri" pitchFamily="34" charset="0"/>
              <a:sym typeface="Arial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40"/>
              <a:buFont typeface="Calibri"/>
              <a:buNone/>
            </a:pPr>
            <a:r>
              <a:rPr lang="el-GR" sz="3600" b="1" i="0" u="none" strike="noStrike" cap="none" dirty="0">
                <a:solidFill>
                  <a:schemeClr val="accent2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α. Για τους μαθητές</a:t>
            </a:r>
            <a:endParaRPr sz="3600" b="0" i="0" u="none" strike="noStrike" cap="none" dirty="0">
              <a:solidFill>
                <a:srgbClr val="000000"/>
              </a:solidFill>
              <a:latin typeface="Calibri" pitchFamily="34" charset="0"/>
              <a:sym typeface="Arial"/>
            </a:endParaRPr>
          </a:p>
        </p:txBody>
      </p:sp>
      <p:sp>
        <p:nvSpPr>
          <p:cNvPr id="215" name="Google Shape;215;p5"/>
          <p:cNvSpPr txBox="1"/>
          <p:nvPr/>
        </p:nvSpPr>
        <p:spPr>
          <a:xfrm>
            <a:off x="80074" y="1581335"/>
            <a:ext cx="10707756" cy="40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l-G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Με την ολοκλήρωση της διδασκαλίας, οι μαθητές θα πρέπει: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5"/>
          <p:cNvSpPr/>
          <p:nvPr/>
        </p:nvSpPr>
        <p:spPr>
          <a:xfrm>
            <a:off x="1316233" y="763060"/>
            <a:ext cx="284540" cy="675227"/>
          </a:xfrm>
          <a:custGeom>
            <a:avLst/>
            <a:gdLst/>
            <a:ahLst/>
            <a:cxnLst/>
            <a:rect l="l" t="t" r="r" b="b"/>
            <a:pathLst>
              <a:path w="280788" h="827184" extrusionOk="0">
                <a:moveTo>
                  <a:pt x="61554" y="505923"/>
                </a:moveTo>
                <a:lnTo>
                  <a:pt x="219233" y="505923"/>
                </a:lnTo>
                <a:cubicBezTo>
                  <a:pt x="219233" y="505923"/>
                  <a:pt x="219233" y="505923"/>
                  <a:pt x="219233" y="797253"/>
                </a:cubicBezTo>
                <a:cubicBezTo>
                  <a:pt x="219233" y="813216"/>
                  <a:pt x="205262" y="827184"/>
                  <a:pt x="189294" y="827184"/>
                </a:cubicBezTo>
                <a:cubicBezTo>
                  <a:pt x="171331" y="827184"/>
                  <a:pt x="159355" y="813216"/>
                  <a:pt x="159355" y="797253"/>
                </a:cubicBezTo>
                <a:cubicBezTo>
                  <a:pt x="159355" y="797253"/>
                  <a:pt x="159355" y="797253"/>
                  <a:pt x="159355" y="635625"/>
                </a:cubicBezTo>
                <a:cubicBezTo>
                  <a:pt x="159355" y="635625"/>
                  <a:pt x="159355" y="635625"/>
                  <a:pt x="159355" y="625648"/>
                </a:cubicBezTo>
                <a:cubicBezTo>
                  <a:pt x="159355" y="625648"/>
                  <a:pt x="159355" y="625648"/>
                  <a:pt x="159355" y="553813"/>
                </a:cubicBezTo>
                <a:cubicBezTo>
                  <a:pt x="159355" y="553813"/>
                  <a:pt x="159355" y="553813"/>
                  <a:pt x="123428" y="553813"/>
                </a:cubicBezTo>
                <a:cubicBezTo>
                  <a:pt x="123428" y="553813"/>
                  <a:pt x="123428" y="553813"/>
                  <a:pt x="123428" y="625648"/>
                </a:cubicBezTo>
                <a:cubicBezTo>
                  <a:pt x="123428" y="625648"/>
                  <a:pt x="123428" y="625648"/>
                  <a:pt x="123428" y="635625"/>
                </a:cubicBezTo>
                <a:cubicBezTo>
                  <a:pt x="123428" y="635625"/>
                  <a:pt x="123428" y="635625"/>
                  <a:pt x="123428" y="797253"/>
                </a:cubicBezTo>
                <a:cubicBezTo>
                  <a:pt x="123428" y="813216"/>
                  <a:pt x="109457" y="827184"/>
                  <a:pt x="91493" y="827184"/>
                </a:cubicBezTo>
                <a:cubicBezTo>
                  <a:pt x="75526" y="827184"/>
                  <a:pt x="61554" y="813216"/>
                  <a:pt x="61554" y="797253"/>
                </a:cubicBezTo>
                <a:cubicBezTo>
                  <a:pt x="61554" y="797253"/>
                  <a:pt x="61554" y="797253"/>
                  <a:pt x="61554" y="505923"/>
                </a:cubicBezTo>
                <a:close/>
                <a:moveTo>
                  <a:pt x="65717" y="225136"/>
                </a:moveTo>
                <a:cubicBezTo>
                  <a:pt x="65717" y="225136"/>
                  <a:pt x="65717" y="225136"/>
                  <a:pt x="105545" y="225136"/>
                </a:cubicBezTo>
                <a:cubicBezTo>
                  <a:pt x="105545" y="225136"/>
                  <a:pt x="105545" y="225136"/>
                  <a:pt x="121476" y="255007"/>
                </a:cubicBezTo>
                <a:cubicBezTo>
                  <a:pt x="121476" y="255007"/>
                  <a:pt x="121476" y="255007"/>
                  <a:pt x="141390" y="288861"/>
                </a:cubicBezTo>
                <a:cubicBezTo>
                  <a:pt x="141390" y="288861"/>
                  <a:pt x="141390" y="288861"/>
                  <a:pt x="159313" y="255007"/>
                </a:cubicBezTo>
                <a:cubicBezTo>
                  <a:pt x="159313" y="255007"/>
                  <a:pt x="159313" y="255007"/>
                  <a:pt x="177235" y="225136"/>
                </a:cubicBezTo>
                <a:cubicBezTo>
                  <a:pt x="177235" y="225136"/>
                  <a:pt x="177235" y="225136"/>
                  <a:pt x="215072" y="225136"/>
                </a:cubicBezTo>
                <a:cubicBezTo>
                  <a:pt x="250917" y="225136"/>
                  <a:pt x="278797" y="255007"/>
                  <a:pt x="278797" y="288861"/>
                </a:cubicBezTo>
                <a:cubicBezTo>
                  <a:pt x="278797" y="288861"/>
                  <a:pt x="278797" y="288861"/>
                  <a:pt x="278797" y="300809"/>
                </a:cubicBezTo>
                <a:cubicBezTo>
                  <a:pt x="278797" y="300809"/>
                  <a:pt x="278797" y="300809"/>
                  <a:pt x="278797" y="334663"/>
                </a:cubicBezTo>
                <a:lnTo>
                  <a:pt x="280788" y="480036"/>
                </a:lnTo>
                <a:cubicBezTo>
                  <a:pt x="280788" y="484018"/>
                  <a:pt x="280788" y="488001"/>
                  <a:pt x="278797" y="491984"/>
                </a:cubicBezTo>
                <a:cubicBezTo>
                  <a:pt x="274814" y="499950"/>
                  <a:pt x="264857" y="505924"/>
                  <a:pt x="254900" y="505924"/>
                </a:cubicBezTo>
                <a:cubicBezTo>
                  <a:pt x="244943" y="505924"/>
                  <a:pt x="236977" y="499950"/>
                  <a:pt x="232995" y="491984"/>
                </a:cubicBezTo>
                <a:cubicBezTo>
                  <a:pt x="231003" y="488001"/>
                  <a:pt x="231003" y="484018"/>
                  <a:pt x="231003" y="480036"/>
                </a:cubicBezTo>
                <a:cubicBezTo>
                  <a:pt x="231003" y="480036"/>
                  <a:pt x="231003" y="480036"/>
                  <a:pt x="232995" y="334663"/>
                </a:cubicBezTo>
                <a:cubicBezTo>
                  <a:pt x="232995" y="334663"/>
                  <a:pt x="232995" y="334663"/>
                  <a:pt x="232995" y="306783"/>
                </a:cubicBezTo>
                <a:cubicBezTo>
                  <a:pt x="232995" y="302801"/>
                  <a:pt x="229012" y="300809"/>
                  <a:pt x="227020" y="300809"/>
                </a:cubicBezTo>
                <a:cubicBezTo>
                  <a:pt x="227020" y="300809"/>
                  <a:pt x="227020" y="300809"/>
                  <a:pt x="225029" y="300809"/>
                </a:cubicBezTo>
                <a:cubicBezTo>
                  <a:pt x="223038" y="300809"/>
                  <a:pt x="219055" y="302801"/>
                  <a:pt x="219055" y="306783"/>
                </a:cubicBezTo>
                <a:cubicBezTo>
                  <a:pt x="219055" y="306783"/>
                  <a:pt x="219055" y="306783"/>
                  <a:pt x="219055" y="486010"/>
                </a:cubicBezTo>
                <a:cubicBezTo>
                  <a:pt x="219055" y="489993"/>
                  <a:pt x="217063" y="491984"/>
                  <a:pt x="213080" y="491984"/>
                </a:cubicBezTo>
                <a:cubicBezTo>
                  <a:pt x="213080" y="491984"/>
                  <a:pt x="213080" y="491984"/>
                  <a:pt x="67708" y="491984"/>
                </a:cubicBezTo>
                <a:cubicBezTo>
                  <a:pt x="65717" y="491984"/>
                  <a:pt x="61734" y="489993"/>
                  <a:pt x="61734" y="486010"/>
                </a:cubicBezTo>
                <a:cubicBezTo>
                  <a:pt x="61734" y="486010"/>
                  <a:pt x="61734" y="486010"/>
                  <a:pt x="61734" y="306783"/>
                </a:cubicBezTo>
                <a:cubicBezTo>
                  <a:pt x="61734" y="302801"/>
                  <a:pt x="59742" y="300809"/>
                  <a:pt x="55759" y="300809"/>
                </a:cubicBezTo>
                <a:cubicBezTo>
                  <a:pt x="51776" y="300809"/>
                  <a:pt x="47793" y="302801"/>
                  <a:pt x="47793" y="306783"/>
                </a:cubicBezTo>
                <a:cubicBezTo>
                  <a:pt x="47793" y="306783"/>
                  <a:pt x="47793" y="306783"/>
                  <a:pt x="49785" y="334663"/>
                </a:cubicBezTo>
                <a:cubicBezTo>
                  <a:pt x="49785" y="334663"/>
                  <a:pt x="49785" y="334663"/>
                  <a:pt x="49785" y="480036"/>
                </a:cubicBezTo>
                <a:cubicBezTo>
                  <a:pt x="49785" y="484018"/>
                  <a:pt x="49785" y="488001"/>
                  <a:pt x="47793" y="491984"/>
                </a:cubicBezTo>
                <a:cubicBezTo>
                  <a:pt x="45802" y="497958"/>
                  <a:pt x="39828" y="501941"/>
                  <a:pt x="33854" y="503932"/>
                </a:cubicBezTo>
                <a:cubicBezTo>
                  <a:pt x="31862" y="505924"/>
                  <a:pt x="27879" y="505924"/>
                  <a:pt x="25888" y="505924"/>
                </a:cubicBezTo>
                <a:cubicBezTo>
                  <a:pt x="11948" y="505924"/>
                  <a:pt x="0" y="493975"/>
                  <a:pt x="0" y="480036"/>
                </a:cubicBezTo>
                <a:cubicBezTo>
                  <a:pt x="0" y="480036"/>
                  <a:pt x="0" y="480036"/>
                  <a:pt x="1991" y="334663"/>
                </a:cubicBezTo>
                <a:cubicBezTo>
                  <a:pt x="1991" y="334663"/>
                  <a:pt x="1991" y="334663"/>
                  <a:pt x="1991" y="300809"/>
                </a:cubicBezTo>
                <a:cubicBezTo>
                  <a:pt x="1991" y="300809"/>
                  <a:pt x="1991" y="300809"/>
                  <a:pt x="1991" y="288861"/>
                </a:cubicBezTo>
                <a:cubicBezTo>
                  <a:pt x="1991" y="255007"/>
                  <a:pt x="29871" y="225136"/>
                  <a:pt x="65717" y="225136"/>
                </a:cubicBezTo>
                <a:close/>
                <a:moveTo>
                  <a:pt x="140394" y="0"/>
                </a:moveTo>
                <a:cubicBezTo>
                  <a:pt x="199304" y="0"/>
                  <a:pt x="247060" y="47756"/>
                  <a:pt x="247060" y="106666"/>
                </a:cubicBezTo>
                <a:cubicBezTo>
                  <a:pt x="247060" y="165576"/>
                  <a:pt x="199304" y="213332"/>
                  <a:pt x="140394" y="213332"/>
                </a:cubicBezTo>
                <a:cubicBezTo>
                  <a:pt x="81484" y="213332"/>
                  <a:pt x="33728" y="165576"/>
                  <a:pt x="33728" y="106666"/>
                </a:cubicBezTo>
                <a:cubicBezTo>
                  <a:pt x="33728" y="47756"/>
                  <a:pt x="81484" y="0"/>
                  <a:pt x="14039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"/>
          <p:cNvSpPr/>
          <p:nvPr/>
        </p:nvSpPr>
        <p:spPr>
          <a:xfrm>
            <a:off x="308674" y="105594"/>
            <a:ext cx="1149829" cy="1234958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l-GR" sz="40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40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5"/>
          <p:cNvSpPr/>
          <p:nvPr/>
        </p:nvSpPr>
        <p:spPr>
          <a:xfrm>
            <a:off x="888691" y="763061"/>
            <a:ext cx="376095" cy="675227"/>
          </a:xfrm>
          <a:custGeom>
            <a:avLst/>
            <a:gdLst/>
            <a:ahLst/>
            <a:cxnLst/>
            <a:rect l="l" t="t" r="r" b="b"/>
            <a:pathLst>
              <a:path w="769055" h="1582157" extrusionOk="0">
                <a:moveTo>
                  <a:pt x="428575" y="1245249"/>
                </a:moveTo>
                <a:cubicBezTo>
                  <a:pt x="428575" y="1245249"/>
                  <a:pt x="428575" y="1245249"/>
                  <a:pt x="544053" y="1245249"/>
                </a:cubicBezTo>
                <a:cubicBezTo>
                  <a:pt x="544053" y="1245249"/>
                  <a:pt x="544053" y="1245249"/>
                  <a:pt x="544053" y="1528813"/>
                </a:cubicBezTo>
                <a:cubicBezTo>
                  <a:pt x="544053" y="1556889"/>
                  <a:pt x="518704" y="1582157"/>
                  <a:pt x="487722" y="1582157"/>
                </a:cubicBezTo>
                <a:cubicBezTo>
                  <a:pt x="453924" y="1582157"/>
                  <a:pt x="428575" y="1556889"/>
                  <a:pt x="428575" y="1528813"/>
                </a:cubicBezTo>
                <a:close/>
                <a:moveTo>
                  <a:pt x="242859" y="1245249"/>
                </a:moveTo>
                <a:cubicBezTo>
                  <a:pt x="242859" y="1245249"/>
                  <a:pt x="242859" y="1245249"/>
                  <a:pt x="358337" y="1245249"/>
                </a:cubicBezTo>
                <a:cubicBezTo>
                  <a:pt x="358337" y="1245249"/>
                  <a:pt x="358337" y="1245249"/>
                  <a:pt x="358337" y="1528813"/>
                </a:cubicBezTo>
                <a:cubicBezTo>
                  <a:pt x="358337" y="1556889"/>
                  <a:pt x="332988" y="1582157"/>
                  <a:pt x="302006" y="1582157"/>
                </a:cubicBezTo>
                <a:cubicBezTo>
                  <a:pt x="268208" y="1582157"/>
                  <a:pt x="242859" y="1556889"/>
                  <a:pt x="242859" y="1528813"/>
                </a:cubicBezTo>
                <a:close/>
                <a:moveTo>
                  <a:pt x="326778" y="441671"/>
                </a:moveTo>
                <a:cubicBezTo>
                  <a:pt x="326778" y="441671"/>
                  <a:pt x="326778" y="441671"/>
                  <a:pt x="349314" y="481126"/>
                </a:cubicBezTo>
                <a:cubicBezTo>
                  <a:pt x="349314" y="481126"/>
                  <a:pt x="349314" y="481126"/>
                  <a:pt x="383119" y="540309"/>
                </a:cubicBezTo>
                <a:cubicBezTo>
                  <a:pt x="383119" y="540309"/>
                  <a:pt x="383119" y="540309"/>
                  <a:pt x="419741" y="481126"/>
                </a:cubicBezTo>
                <a:cubicBezTo>
                  <a:pt x="419741" y="481126"/>
                  <a:pt x="419741" y="481126"/>
                  <a:pt x="442277" y="441671"/>
                </a:cubicBezTo>
                <a:cubicBezTo>
                  <a:pt x="557776" y="469853"/>
                  <a:pt x="594398" y="554400"/>
                  <a:pt x="597215" y="562854"/>
                </a:cubicBezTo>
                <a:cubicBezTo>
                  <a:pt x="614117" y="591036"/>
                  <a:pt x="628202" y="622037"/>
                  <a:pt x="642288" y="653037"/>
                </a:cubicBezTo>
                <a:cubicBezTo>
                  <a:pt x="642288" y="653037"/>
                  <a:pt x="642288" y="653037"/>
                  <a:pt x="670458" y="706583"/>
                </a:cubicBezTo>
                <a:cubicBezTo>
                  <a:pt x="670458" y="706583"/>
                  <a:pt x="670458" y="706583"/>
                  <a:pt x="735250" y="841857"/>
                </a:cubicBezTo>
                <a:cubicBezTo>
                  <a:pt x="735250" y="841857"/>
                  <a:pt x="735250" y="841857"/>
                  <a:pt x="763421" y="903857"/>
                </a:cubicBezTo>
                <a:cubicBezTo>
                  <a:pt x="769055" y="909494"/>
                  <a:pt x="769055" y="917948"/>
                  <a:pt x="769055" y="926403"/>
                </a:cubicBezTo>
                <a:cubicBezTo>
                  <a:pt x="769055" y="943312"/>
                  <a:pt x="757787" y="960221"/>
                  <a:pt x="740884" y="968676"/>
                </a:cubicBezTo>
                <a:cubicBezTo>
                  <a:pt x="738067" y="968676"/>
                  <a:pt x="735250" y="968676"/>
                  <a:pt x="735250" y="971494"/>
                </a:cubicBezTo>
                <a:cubicBezTo>
                  <a:pt x="718348" y="974312"/>
                  <a:pt x="704263" y="971494"/>
                  <a:pt x="690178" y="963040"/>
                </a:cubicBezTo>
                <a:cubicBezTo>
                  <a:pt x="684543" y="957403"/>
                  <a:pt x="678909" y="951767"/>
                  <a:pt x="676092" y="943312"/>
                </a:cubicBezTo>
                <a:cubicBezTo>
                  <a:pt x="676092" y="943312"/>
                  <a:pt x="676092" y="943312"/>
                  <a:pt x="569044" y="706583"/>
                </a:cubicBezTo>
                <a:cubicBezTo>
                  <a:pt x="569044" y="706583"/>
                  <a:pt x="569044" y="706583"/>
                  <a:pt x="563410" y="692492"/>
                </a:cubicBezTo>
                <a:cubicBezTo>
                  <a:pt x="560593" y="684037"/>
                  <a:pt x="549325" y="678401"/>
                  <a:pt x="540874" y="681219"/>
                </a:cubicBezTo>
                <a:cubicBezTo>
                  <a:pt x="529606" y="684037"/>
                  <a:pt x="521154" y="695310"/>
                  <a:pt x="523972" y="706583"/>
                </a:cubicBezTo>
                <a:cubicBezTo>
                  <a:pt x="523972" y="706583"/>
                  <a:pt x="523972" y="706583"/>
                  <a:pt x="636654" y="1191314"/>
                </a:cubicBezTo>
                <a:cubicBezTo>
                  <a:pt x="636654" y="1191314"/>
                  <a:pt x="636654" y="1191314"/>
                  <a:pt x="639471" y="1194133"/>
                </a:cubicBezTo>
                <a:cubicBezTo>
                  <a:pt x="639471" y="1194133"/>
                  <a:pt x="639471" y="1196951"/>
                  <a:pt x="639471" y="1196951"/>
                </a:cubicBezTo>
                <a:cubicBezTo>
                  <a:pt x="639471" y="1208224"/>
                  <a:pt x="631020" y="1216678"/>
                  <a:pt x="619751" y="1216678"/>
                </a:cubicBezTo>
                <a:cubicBezTo>
                  <a:pt x="619751" y="1216678"/>
                  <a:pt x="619751" y="1216678"/>
                  <a:pt x="154938" y="1216678"/>
                </a:cubicBezTo>
                <a:cubicBezTo>
                  <a:pt x="143670" y="1216678"/>
                  <a:pt x="132401" y="1208224"/>
                  <a:pt x="132401" y="1196951"/>
                </a:cubicBezTo>
                <a:cubicBezTo>
                  <a:pt x="132401" y="1196951"/>
                  <a:pt x="132401" y="1196951"/>
                  <a:pt x="135218" y="1194133"/>
                </a:cubicBezTo>
                <a:cubicBezTo>
                  <a:pt x="135218" y="1194133"/>
                  <a:pt x="135218" y="1194133"/>
                  <a:pt x="135218" y="1191314"/>
                </a:cubicBezTo>
                <a:cubicBezTo>
                  <a:pt x="135218" y="1191314"/>
                  <a:pt x="135218" y="1191314"/>
                  <a:pt x="245083" y="706583"/>
                </a:cubicBezTo>
                <a:cubicBezTo>
                  <a:pt x="247901" y="695310"/>
                  <a:pt x="239449" y="684037"/>
                  <a:pt x="228181" y="681219"/>
                </a:cubicBezTo>
                <a:cubicBezTo>
                  <a:pt x="219730" y="678401"/>
                  <a:pt x="208462" y="684037"/>
                  <a:pt x="205645" y="692492"/>
                </a:cubicBezTo>
                <a:cubicBezTo>
                  <a:pt x="205645" y="692492"/>
                  <a:pt x="205645" y="692492"/>
                  <a:pt x="200011" y="706583"/>
                </a:cubicBezTo>
                <a:cubicBezTo>
                  <a:pt x="200011" y="706583"/>
                  <a:pt x="200011" y="706583"/>
                  <a:pt x="92963" y="943312"/>
                </a:cubicBezTo>
                <a:cubicBezTo>
                  <a:pt x="90146" y="951767"/>
                  <a:pt x="84512" y="957403"/>
                  <a:pt x="78877" y="963040"/>
                </a:cubicBezTo>
                <a:cubicBezTo>
                  <a:pt x="64792" y="974312"/>
                  <a:pt x="45073" y="977131"/>
                  <a:pt x="28171" y="968676"/>
                </a:cubicBezTo>
                <a:cubicBezTo>
                  <a:pt x="11268" y="960221"/>
                  <a:pt x="0" y="943312"/>
                  <a:pt x="0" y="926403"/>
                </a:cubicBezTo>
                <a:cubicBezTo>
                  <a:pt x="0" y="917948"/>
                  <a:pt x="0" y="909494"/>
                  <a:pt x="5634" y="903857"/>
                </a:cubicBezTo>
                <a:cubicBezTo>
                  <a:pt x="5634" y="903857"/>
                  <a:pt x="5634" y="903857"/>
                  <a:pt x="98597" y="706583"/>
                </a:cubicBezTo>
                <a:cubicBezTo>
                  <a:pt x="98597" y="706583"/>
                  <a:pt x="98597" y="706583"/>
                  <a:pt x="126767" y="653037"/>
                </a:cubicBezTo>
                <a:cubicBezTo>
                  <a:pt x="140853" y="622037"/>
                  <a:pt x="154938" y="591036"/>
                  <a:pt x="171840" y="562854"/>
                </a:cubicBezTo>
                <a:cubicBezTo>
                  <a:pt x="174657" y="554400"/>
                  <a:pt x="211279" y="469853"/>
                  <a:pt x="326778" y="441671"/>
                </a:cubicBezTo>
                <a:close/>
                <a:moveTo>
                  <a:pt x="385123" y="0"/>
                </a:moveTo>
                <a:cubicBezTo>
                  <a:pt x="497882" y="0"/>
                  <a:pt x="589292" y="91942"/>
                  <a:pt x="589292" y="205359"/>
                </a:cubicBezTo>
                <a:cubicBezTo>
                  <a:pt x="589292" y="318776"/>
                  <a:pt x="497882" y="410718"/>
                  <a:pt x="385123" y="410718"/>
                </a:cubicBezTo>
                <a:cubicBezTo>
                  <a:pt x="272364" y="410718"/>
                  <a:pt x="180954" y="318776"/>
                  <a:pt x="180954" y="205359"/>
                </a:cubicBezTo>
                <a:cubicBezTo>
                  <a:pt x="180954" y="91942"/>
                  <a:pt x="272364" y="0"/>
                  <a:pt x="3851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5"/>
          <p:cNvSpPr txBox="1"/>
          <p:nvPr/>
        </p:nvSpPr>
        <p:spPr>
          <a:xfrm>
            <a:off x="1194593" y="2864044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5"/>
          <p:cNvSpPr txBox="1"/>
          <p:nvPr/>
        </p:nvSpPr>
        <p:spPr>
          <a:xfrm>
            <a:off x="1181099" y="2295390"/>
            <a:ext cx="22379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</a:t>
            </a:r>
            <a:r>
              <a:rPr lang="el-GR" sz="1800" b="1" i="0" u="none" strike="noStrike" cap="none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επίπεδο γνώσεων</a:t>
            </a:r>
            <a:endParaRPr sz="18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5"/>
          <p:cNvSpPr/>
          <p:nvPr/>
        </p:nvSpPr>
        <p:spPr>
          <a:xfrm>
            <a:off x="260218" y="2295390"/>
            <a:ext cx="470978" cy="1234958"/>
          </a:xfrm>
          <a:custGeom>
            <a:avLst/>
            <a:gdLst/>
            <a:ahLst/>
            <a:cxnLst/>
            <a:rect l="l" t="t" r="r" b="b"/>
            <a:pathLst>
              <a:path w="1026" h="2551" extrusionOk="0">
                <a:moveTo>
                  <a:pt x="511" y="0"/>
                </a:moveTo>
                <a:lnTo>
                  <a:pt x="537" y="2"/>
                </a:lnTo>
                <a:lnTo>
                  <a:pt x="560" y="11"/>
                </a:lnTo>
                <a:lnTo>
                  <a:pt x="579" y="23"/>
                </a:lnTo>
                <a:lnTo>
                  <a:pt x="594" y="38"/>
                </a:lnTo>
                <a:lnTo>
                  <a:pt x="604" y="56"/>
                </a:lnTo>
                <a:lnTo>
                  <a:pt x="607" y="76"/>
                </a:lnTo>
                <a:lnTo>
                  <a:pt x="604" y="95"/>
                </a:lnTo>
                <a:lnTo>
                  <a:pt x="596" y="113"/>
                </a:lnTo>
                <a:lnTo>
                  <a:pt x="582" y="128"/>
                </a:lnTo>
                <a:lnTo>
                  <a:pt x="582" y="178"/>
                </a:lnTo>
                <a:lnTo>
                  <a:pt x="588" y="178"/>
                </a:lnTo>
                <a:lnTo>
                  <a:pt x="588" y="178"/>
                </a:lnTo>
                <a:lnTo>
                  <a:pt x="586" y="178"/>
                </a:lnTo>
                <a:lnTo>
                  <a:pt x="584" y="178"/>
                </a:lnTo>
                <a:lnTo>
                  <a:pt x="582" y="178"/>
                </a:lnTo>
                <a:lnTo>
                  <a:pt x="582" y="178"/>
                </a:lnTo>
                <a:lnTo>
                  <a:pt x="590" y="178"/>
                </a:lnTo>
                <a:lnTo>
                  <a:pt x="605" y="178"/>
                </a:lnTo>
                <a:lnTo>
                  <a:pt x="620" y="180"/>
                </a:lnTo>
                <a:lnTo>
                  <a:pt x="635" y="184"/>
                </a:lnTo>
                <a:lnTo>
                  <a:pt x="652" y="193"/>
                </a:lnTo>
                <a:lnTo>
                  <a:pt x="668" y="204"/>
                </a:lnTo>
                <a:lnTo>
                  <a:pt x="684" y="214"/>
                </a:lnTo>
                <a:lnTo>
                  <a:pt x="701" y="227"/>
                </a:lnTo>
                <a:lnTo>
                  <a:pt x="716" y="239"/>
                </a:lnTo>
                <a:lnTo>
                  <a:pt x="728" y="251"/>
                </a:lnTo>
                <a:lnTo>
                  <a:pt x="739" y="261"/>
                </a:lnTo>
                <a:lnTo>
                  <a:pt x="747" y="270"/>
                </a:lnTo>
                <a:lnTo>
                  <a:pt x="752" y="275"/>
                </a:lnTo>
                <a:lnTo>
                  <a:pt x="754" y="278"/>
                </a:lnTo>
                <a:lnTo>
                  <a:pt x="771" y="294"/>
                </a:lnTo>
                <a:lnTo>
                  <a:pt x="855" y="294"/>
                </a:lnTo>
                <a:lnTo>
                  <a:pt x="855" y="296"/>
                </a:lnTo>
                <a:lnTo>
                  <a:pt x="855" y="303"/>
                </a:lnTo>
                <a:lnTo>
                  <a:pt x="855" y="313"/>
                </a:lnTo>
                <a:lnTo>
                  <a:pt x="855" y="325"/>
                </a:lnTo>
                <a:lnTo>
                  <a:pt x="852" y="331"/>
                </a:lnTo>
                <a:lnTo>
                  <a:pt x="846" y="338"/>
                </a:lnTo>
                <a:lnTo>
                  <a:pt x="838" y="345"/>
                </a:lnTo>
                <a:lnTo>
                  <a:pt x="827" y="354"/>
                </a:lnTo>
                <a:lnTo>
                  <a:pt x="816" y="360"/>
                </a:lnTo>
                <a:lnTo>
                  <a:pt x="807" y="366"/>
                </a:lnTo>
                <a:lnTo>
                  <a:pt x="798" y="372"/>
                </a:lnTo>
                <a:lnTo>
                  <a:pt x="793" y="375"/>
                </a:lnTo>
                <a:lnTo>
                  <a:pt x="791" y="376"/>
                </a:lnTo>
                <a:lnTo>
                  <a:pt x="791" y="411"/>
                </a:lnTo>
                <a:lnTo>
                  <a:pt x="788" y="422"/>
                </a:lnTo>
                <a:lnTo>
                  <a:pt x="784" y="431"/>
                </a:lnTo>
                <a:lnTo>
                  <a:pt x="779" y="437"/>
                </a:lnTo>
                <a:lnTo>
                  <a:pt x="775" y="442"/>
                </a:lnTo>
                <a:lnTo>
                  <a:pt x="772" y="444"/>
                </a:lnTo>
                <a:lnTo>
                  <a:pt x="756" y="472"/>
                </a:lnTo>
                <a:lnTo>
                  <a:pt x="755" y="623"/>
                </a:lnTo>
                <a:lnTo>
                  <a:pt x="772" y="641"/>
                </a:lnTo>
                <a:lnTo>
                  <a:pt x="772" y="676"/>
                </a:lnTo>
                <a:lnTo>
                  <a:pt x="756" y="690"/>
                </a:lnTo>
                <a:lnTo>
                  <a:pt x="755" y="718"/>
                </a:lnTo>
                <a:lnTo>
                  <a:pt x="761" y="719"/>
                </a:lnTo>
                <a:lnTo>
                  <a:pt x="766" y="721"/>
                </a:lnTo>
                <a:lnTo>
                  <a:pt x="786" y="731"/>
                </a:lnTo>
                <a:lnTo>
                  <a:pt x="802" y="737"/>
                </a:lnTo>
                <a:lnTo>
                  <a:pt x="826" y="754"/>
                </a:lnTo>
                <a:lnTo>
                  <a:pt x="839" y="764"/>
                </a:lnTo>
                <a:lnTo>
                  <a:pt x="836" y="790"/>
                </a:lnTo>
                <a:lnTo>
                  <a:pt x="820" y="794"/>
                </a:lnTo>
                <a:lnTo>
                  <a:pt x="820" y="860"/>
                </a:lnTo>
                <a:lnTo>
                  <a:pt x="836" y="860"/>
                </a:lnTo>
                <a:lnTo>
                  <a:pt x="848" y="873"/>
                </a:lnTo>
                <a:lnTo>
                  <a:pt x="859" y="900"/>
                </a:lnTo>
                <a:lnTo>
                  <a:pt x="853" y="939"/>
                </a:lnTo>
                <a:lnTo>
                  <a:pt x="760" y="939"/>
                </a:lnTo>
                <a:lnTo>
                  <a:pt x="756" y="997"/>
                </a:lnTo>
                <a:lnTo>
                  <a:pt x="753" y="1061"/>
                </a:lnTo>
                <a:lnTo>
                  <a:pt x="751" y="1130"/>
                </a:lnTo>
                <a:lnTo>
                  <a:pt x="749" y="1204"/>
                </a:lnTo>
                <a:lnTo>
                  <a:pt x="749" y="1280"/>
                </a:lnTo>
                <a:lnTo>
                  <a:pt x="750" y="1359"/>
                </a:lnTo>
                <a:lnTo>
                  <a:pt x="752" y="1439"/>
                </a:lnTo>
                <a:lnTo>
                  <a:pt x="756" y="1520"/>
                </a:lnTo>
                <a:lnTo>
                  <a:pt x="766" y="1624"/>
                </a:lnTo>
                <a:lnTo>
                  <a:pt x="779" y="1724"/>
                </a:lnTo>
                <a:lnTo>
                  <a:pt x="793" y="1820"/>
                </a:lnTo>
                <a:lnTo>
                  <a:pt x="814" y="1856"/>
                </a:lnTo>
                <a:lnTo>
                  <a:pt x="831" y="1896"/>
                </a:lnTo>
                <a:lnTo>
                  <a:pt x="840" y="1892"/>
                </a:lnTo>
                <a:lnTo>
                  <a:pt x="850" y="1891"/>
                </a:lnTo>
                <a:lnTo>
                  <a:pt x="863" y="1894"/>
                </a:lnTo>
                <a:lnTo>
                  <a:pt x="875" y="1900"/>
                </a:lnTo>
                <a:lnTo>
                  <a:pt x="885" y="1910"/>
                </a:lnTo>
                <a:lnTo>
                  <a:pt x="891" y="1921"/>
                </a:lnTo>
                <a:lnTo>
                  <a:pt x="893" y="1935"/>
                </a:lnTo>
                <a:lnTo>
                  <a:pt x="891" y="1951"/>
                </a:lnTo>
                <a:lnTo>
                  <a:pt x="883" y="1964"/>
                </a:lnTo>
                <a:lnTo>
                  <a:pt x="871" y="1974"/>
                </a:lnTo>
                <a:lnTo>
                  <a:pt x="855" y="1979"/>
                </a:lnTo>
                <a:lnTo>
                  <a:pt x="861" y="2021"/>
                </a:lnTo>
                <a:lnTo>
                  <a:pt x="863" y="2064"/>
                </a:lnTo>
                <a:lnTo>
                  <a:pt x="862" y="2098"/>
                </a:lnTo>
                <a:lnTo>
                  <a:pt x="858" y="2130"/>
                </a:lnTo>
                <a:lnTo>
                  <a:pt x="859" y="2132"/>
                </a:lnTo>
                <a:lnTo>
                  <a:pt x="896" y="2153"/>
                </a:lnTo>
                <a:lnTo>
                  <a:pt x="928" y="2174"/>
                </a:lnTo>
                <a:lnTo>
                  <a:pt x="955" y="2198"/>
                </a:lnTo>
                <a:lnTo>
                  <a:pt x="977" y="2222"/>
                </a:lnTo>
                <a:lnTo>
                  <a:pt x="993" y="2249"/>
                </a:lnTo>
                <a:lnTo>
                  <a:pt x="1003" y="2276"/>
                </a:lnTo>
                <a:lnTo>
                  <a:pt x="1006" y="2305"/>
                </a:lnTo>
                <a:lnTo>
                  <a:pt x="1004" y="2328"/>
                </a:lnTo>
                <a:lnTo>
                  <a:pt x="997" y="2351"/>
                </a:lnTo>
                <a:lnTo>
                  <a:pt x="987" y="2372"/>
                </a:lnTo>
                <a:lnTo>
                  <a:pt x="1002" y="2387"/>
                </a:lnTo>
                <a:lnTo>
                  <a:pt x="1011" y="2401"/>
                </a:lnTo>
                <a:lnTo>
                  <a:pt x="1015" y="2417"/>
                </a:lnTo>
                <a:lnTo>
                  <a:pt x="1010" y="2433"/>
                </a:lnTo>
                <a:lnTo>
                  <a:pt x="1000" y="2450"/>
                </a:lnTo>
                <a:lnTo>
                  <a:pt x="1013" y="2458"/>
                </a:lnTo>
                <a:lnTo>
                  <a:pt x="1023" y="2465"/>
                </a:lnTo>
                <a:lnTo>
                  <a:pt x="1026" y="2473"/>
                </a:lnTo>
                <a:lnTo>
                  <a:pt x="1022" y="2481"/>
                </a:lnTo>
                <a:lnTo>
                  <a:pt x="1011" y="2490"/>
                </a:lnTo>
                <a:lnTo>
                  <a:pt x="994" y="2499"/>
                </a:lnTo>
                <a:lnTo>
                  <a:pt x="970" y="2506"/>
                </a:lnTo>
                <a:lnTo>
                  <a:pt x="941" y="2514"/>
                </a:lnTo>
                <a:lnTo>
                  <a:pt x="905" y="2520"/>
                </a:lnTo>
                <a:lnTo>
                  <a:pt x="866" y="2526"/>
                </a:lnTo>
                <a:lnTo>
                  <a:pt x="821" y="2532"/>
                </a:lnTo>
                <a:lnTo>
                  <a:pt x="772" y="2536"/>
                </a:lnTo>
                <a:lnTo>
                  <a:pt x="720" y="2539"/>
                </a:lnTo>
                <a:lnTo>
                  <a:pt x="656" y="2546"/>
                </a:lnTo>
                <a:lnTo>
                  <a:pt x="587" y="2550"/>
                </a:lnTo>
                <a:lnTo>
                  <a:pt x="515" y="2551"/>
                </a:lnTo>
                <a:lnTo>
                  <a:pt x="447" y="2550"/>
                </a:lnTo>
                <a:lnTo>
                  <a:pt x="380" y="2547"/>
                </a:lnTo>
                <a:lnTo>
                  <a:pt x="317" y="2540"/>
                </a:lnTo>
                <a:lnTo>
                  <a:pt x="262" y="2537"/>
                </a:lnTo>
                <a:lnTo>
                  <a:pt x="212" y="2532"/>
                </a:lnTo>
                <a:lnTo>
                  <a:pt x="166" y="2526"/>
                </a:lnTo>
                <a:lnTo>
                  <a:pt x="124" y="2521"/>
                </a:lnTo>
                <a:lnTo>
                  <a:pt x="89" y="2514"/>
                </a:lnTo>
                <a:lnTo>
                  <a:pt x="58" y="2507"/>
                </a:lnTo>
                <a:lnTo>
                  <a:pt x="33" y="2499"/>
                </a:lnTo>
                <a:lnTo>
                  <a:pt x="15" y="2491"/>
                </a:lnTo>
                <a:lnTo>
                  <a:pt x="3" y="2483"/>
                </a:lnTo>
                <a:lnTo>
                  <a:pt x="0" y="2473"/>
                </a:lnTo>
                <a:lnTo>
                  <a:pt x="3" y="2464"/>
                </a:lnTo>
                <a:lnTo>
                  <a:pt x="14" y="2456"/>
                </a:lnTo>
                <a:lnTo>
                  <a:pt x="30" y="2448"/>
                </a:lnTo>
                <a:lnTo>
                  <a:pt x="20" y="2433"/>
                </a:lnTo>
                <a:lnTo>
                  <a:pt x="16" y="2417"/>
                </a:lnTo>
                <a:lnTo>
                  <a:pt x="19" y="2401"/>
                </a:lnTo>
                <a:lnTo>
                  <a:pt x="29" y="2386"/>
                </a:lnTo>
                <a:lnTo>
                  <a:pt x="45" y="2372"/>
                </a:lnTo>
                <a:lnTo>
                  <a:pt x="34" y="2351"/>
                </a:lnTo>
                <a:lnTo>
                  <a:pt x="26" y="2328"/>
                </a:lnTo>
                <a:lnTo>
                  <a:pt x="24" y="2305"/>
                </a:lnTo>
                <a:lnTo>
                  <a:pt x="29" y="2276"/>
                </a:lnTo>
                <a:lnTo>
                  <a:pt x="38" y="2247"/>
                </a:lnTo>
                <a:lnTo>
                  <a:pt x="55" y="2220"/>
                </a:lnTo>
                <a:lnTo>
                  <a:pt x="79" y="2194"/>
                </a:lnTo>
                <a:lnTo>
                  <a:pt x="107" y="2171"/>
                </a:lnTo>
                <a:lnTo>
                  <a:pt x="141" y="2149"/>
                </a:lnTo>
                <a:lnTo>
                  <a:pt x="147" y="2132"/>
                </a:lnTo>
                <a:lnTo>
                  <a:pt x="153" y="2112"/>
                </a:lnTo>
                <a:lnTo>
                  <a:pt x="151" y="2064"/>
                </a:lnTo>
                <a:lnTo>
                  <a:pt x="153" y="2020"/>
                </a:lnTo>
                <a:lnTo>
                  <a:pt x="158" y="1977"/>
                </a:lnTo>
                <a:lnTo>
                  <a:pt x="147" y="1971"/>
                </a:lnTo>
                <a:lnTo>
                  <a:pt x="137" y="1962"/>
                </a:lnTo>
                <a:lnTo>
                  <a:pt x="130" y="1949"/>
                </a:lnTo>
                <a:lnTo>
                  <a:pt x="128" y="1935"/>
                </a:lnTo>
                <a:lnTo>
                  <a:pt x="130" y="1921"/>
                </a:lnTo>
                <a:lnTo>
                  <a:pt x="137" y="1910"/>
                </a:lnTo>
                <a:lnTo>
                  <a:pt x="147" y="1900"/>
                </a:lnTo>
                <a:lnTo>
                  <a:pt x="158" y="1894"/>
                </a:lnTo>
                <a:lnTo>
                  <a:pt x="172" y="1891"/>
                </a:lnTo>
                <a:lnTo>
                  <a:pt x="178" y="1891"/>
                </a:lnTo>
                <a:lnTo>
                  <a:pt x="183" y="1892"/>
                </a:lnTo>
                <a:lnTo>
                  <a:pt x="198" y="1860"/>
                </a:lnTo>
                <a:lnTo>
                  <a:pt x="214" y="1830"/>
                </a:lnTo>
                <a:lnTo>
                  <a:pt x="233" y="1801"/>
                </a:lnTo>
                <a:lnTo>
                  <a:pt x="250" y="1711"/>
                </a:lnTo>
                <a:lnTo>
                  <a:pt x="265" y="1617"/>
                </a:lnTo>
                <a:lnTo>
                  <a:pt x="276" y="1520"/>
                </a:lnTo>
                <a:lnTo>
                  <a:pt x="282" y="1439"/>
                </a:lnTo>
                <a:lnTo>
                  <a:pt x="285" y="1359"/>
                </a:lnTo>
                <a:lnTo>
                  <a:pt x="287" y="1280"/>
                </a:lnTo>
                <a:lnTo>
                  <a:pt x="286" y="1204"/>
                </a:lnTo>
                <a:lnTo>
                  <a:pt x="285" y="1130"/>
                </a:lnTo>
                <a:lnTo>
                  <a:pt x="282" y="1061"/>
                </a:lnTo>
                <a:lnTo>
                  <a:pt x="278" y="997"/>
                </a:lnTo>
                <a:lnTo>
                  <a:pt x="274" y="939"/>
                </a:lnTo>
                <a:lnTo>
                  <a:pt x="175" y="939"/>
                </a:lnTo>
                <a:lnTo>
                  <a:pt x="168" y="900"/>
                </a:lnTo>
                <a:lnTo>
                  <a:pt x="179" y="873"/>
                </a:lnTo>
                <a:lnTo>
                  <a:pt x="192" y="860"/>
                </a:lnTo>
                <a:lnTo>
                  <a:pt x="208" y="860"/>
                </a:lnTo>
                <a:lnTo>
                  <a:pt x="208" y="794"/>
                </a:lnTo>
                <a:lnTo>
                  <a:pt x="192" y="790"/>
                </a:lnTo>
                <a:lnTo>
                  <a:pt x="188" y="764"/>
                </a:lnTo>
                <a:lnTo>
                  <a:pt x="201" y="754"/>
                </a:lnTo>
                <a:lnTo>
                  <a:pt x="225" y="737"/>
                </a:lnTo>
                <a:lnTo>
                  <a:pt x="241" y="731"/>
                </a:lnTo>
                <a:lnTo>
                  <a:pt x="261" y="721"/>
                </a:lnTo>
                <a:lnTo>
                  <a:pt x="267" y="719"/>
                </a:lnTo>
                <a:lnTo>
                  <a:pt x="272" y="718"/>
                </a:lnTo>
                <a:lnTo>
                  <a:pt x="271" y="690"/>
                </a:lnTo>
                <a:lnTo>
                  <a:pt x="255" y="676"/>
                </a:lnTo>
                <a:lnTo>
                  <a:pt x="255" y="641"/>
                </a:lnTo>
                <a:lnTo>
                  <a:pt x="272" y="623"/>
                </a:lnTo>
                <a:lnTo>
                  <a:pt x="271" y="472"/>
                </a:lnTo>
                <a:lnTo>
                  <a:pt x="255" y="444"/>
                </a:lnTo>
                <a:lnTo>
                  <a:pt x="253" y="442"/>
                </a:lnTo>
                <a:lnTo>
                  <a:pt x="248" y="437"/>
                </a:lnTo>
                <a:lnTo>
                  <a:pt x="243" y="431"/>
                </a:lnTo>
                <a:lnTo>
                  <a:pt x="239" y="422"/>
                </a:lnTo>
                <a:lnTo>
                  <a:pt x="237" y="411"/>
                </a:lnTo>
                <a:lnTo>
                  <a:pt x="237" y="376"/>
                </a:lnTo>
                <a:lnTo>
                  <a:pt x="234" y="375"/>
                </a:lnTo>
                <a:lnTo>
                  <a:pt x="229" y="372"/>
                </a:lnTo>
                <a:lnTo>
                  <a:pt x="220" y="366"/>
                </a:lnTo>
                <a:lnTo>
                  <a:pt x="211" y="360"/>
                </a:lnTo>
                <a:lnTo>
                  <a:pt x="200" y="354"/>
                </a:lnTo>
                <a:lnTo>
                  <a:pt x="189" y="345"/>
                </a:lnTo>
                <a:lnTo>
                  <a:pt x="181" y="338"/>
                </a:lnTo>
                <a:lnTo>
                  <a:pt x="175" y="331"/>
                </a:lnTo>
                <a:lnTo>
                  <a:pt x="172" y="325"/>
                </a:lnTo>
                <a:lnTo>
                  <a:pt x="172" y="313"/>
                </a:lnTo>
                <a:lnTo>
                  <a:pt x="172" y="303"/>
                </a:lnTo>
                <a:lnTo>
                  <a:pt x="172" y="296"/>
                </a:lnTo>
                <a:lnTo>
                  <a:pt x="172" y="294"/>
                </a:lnTo>
                <a:lnTo>
                  <a:pt x="256" y="294"/>
                </a:lnTo>
                <a:lnTo>
                  <a:pt x="273" y="278"/>
                </a:lnTo>
                <a:lnTo>
                  <a:pt x="275" y="275"/>
                </a:lnTo>
                <a:lnTo>
                  <a:pt x="280" y="270"/>
                </a:lnTo>
                <a:lnTo>
                  <a:pt x="288" y="261"/>
                </a:lnTo>
                <a:lnTo>
                  <a:pt x="300" y="251"/>
                </a:lnTo>
                <a:lnTo>
                  <a:pt x="313" y="239"/>
                </a:lnTo>
                <a:lnTo>
                  <a:pt x="327" y="227"/>
                </a:lnTo>
                <a:lnTo>
                  <a:pt x="343" y="214"/>
                </a:lnTo>
                <a:lnTo>
                  <a:pt x="359" y="204"/>
                </a:lnTo>
                <a:lnTo>
                  <a:pt x="375" y="193"/>
                </a:lnTo>
                <a:lnTo>
                  <a:pt x="392" y="184"/>
                </a:lnTo>
                <a:lnTo>
                  <a:pt x="407" y="180"/>
                </a:lnTo>
                <a:lnTo>
                  <a:pt x="422" y="178"/>
                </a:lnTo>
                <a:lnTo>
                  <a:pt x="428" y="178"/>
                </a:lnTo>
                <a:lnTo>
                  <a:pt x="434" y="178"/>
                </a:lnTo>
                <a:lnTo>
                  <a:pt x="439" y="178"/>
                </a:lnTo>
                <a:lnTo>
                  <a:pt x="439" y="127"/>
                </a:lnTo>
                <a:lnTo>
                  <a:pt x="425" y="112"/>
                </a:lnTo>
                <a:lnTo>
                  <a:pt x="417" y="94"/>
                </a:lnTo>
                <a:lnTo>
                  <a:pt x="414" y="76"/>
                </a:lnTo>
                <a:lnTo>
                  <a:pt x="418" y="56"/>
                </a:lnTo>
                <a:lnTo>
                  <a:pt x="427" y="38"/>
                </a:lnTo>
                <a:lnTo>
                  <a:pt x="442" y="23"/>
                </a:lnTo>
                <a:lnTo>
                  <a:pt x="462" y="11"/>
                </a:lnTo>
                <a:lnTo>
                  <a:pt x="485" y="2"/>
                </a:lnTo>
                <a:lnTo>
                  <a:pt x="511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5"/>
          <p:cNvSpPr/>
          <p:nvPr/>
        </p:nvSpPr>
        <p:spPr>
          <a:xfrm>
            <a:off x="226520" y="3749159"/>
            <a:ext cx="538374" cy="1347582"/>
          </a:xfrm>
          <a:custGeom>
            <a:avLst/>
            <a:gdLst/>
            <a:ahLst/>
            <a:cxnLst/>
            <a:rect l="l" t="t" r="r" b="b"/>
            <a:pathLst>
              <a:path w="1009" h="2942" extrusionOk="0">
                <a:moveTo>
                  <a:pt x="377" y="0"/>
                </a:moveTo>
                <a:lnTo>
                  <a:pt x="631" y="0"/>
                </a:lnTo>
                <a:lnTo>
                  <a:pt x="646" y="2"/>
                </a:lnTo>
                <a:lnTo>
                  <a:pt x="660" y="7"/>
                </a:lnTo>
                <a:lnTo>
                  <a:pt x="669" y="15"/>
                </a:lnTo>
                <a:lnTo>
                  <a:pt x="677" y="24"/>
                </a:lnTo>
                <a:lnTo>
                  <a:pt x="679" y="35"/>
                </a:lnTo>
                <a:lnTo>
                  <a:pt x="676" y="48"/>
                </a:lnTo>
                <a:lnTo>
                  <a:pt x="667" y="59"/>
                </a:lnTo>
                <a:lnTo>
                  <a:pt x="654" y="66"/>
                </a:lnTo>
                <a:lnTo>
                  <a:pt x="637" y="70"/>
                </a:lnTo>
                <a:lnTo>
                  <a:pt x="646" y="88"/>
                </a:lnTo>
                <a:lnTo>
                  <a:pt x="651" y="107"/>
                </a:lnTo>
                <a:lnTo>
                  <a:pt x="685" y="107"/>
                </a:lnTo>
                <a:lnTo>
                  <a:pt x="699" y="110"/>
                </a:lnTo>
                <a:lnTo>
                  <a:pt x="711" y="119"/>
                </a:lnTo>
                <a:lnTo>
                  <a:pt x="719" y="131"/>
                </a:lnTo>
                <a:lnTo>
                  <a:pt x="721" y="147"/>
                </a:lnTo>
                <a:lnTo>
                  <a:pt x="719" y="164"/>
                </a:lnTo>
                <a:lnTo>
                  <a:pt x="711" y="176"/>
                </a:lnTo>
                <a:lnTo>
                  <a:pt x="699" y="186"/>
                </a:lnTo>
                <a:lnTo>
                  <a:pt x="685" y="189"/>
                </a:lnTo>
                <a:lnTo>
                  <a:pt x="653" y="189"/>
                </a:lnTo>
                <a:lnTo>
                  <a:pt x="653" y="229"/>
                </a:lnTo>
                <a:lnTo>
                  <a:pt x="674" y="229"/>
                </a:lnTo>
                <a:lnTo>
                  <a:pt x="674" y="266"/>
                </a:lnTo>
                <a:lnTo>
                  <a:pt x="653" y="266"/>
                </a:lnTo>
                <a:lnTo>
                  <a:pt x="653" y="285"/>
                </a:lnTo>
                <a:lnTo>
                  <a:pt x="652" y="297"/>
                </a:lnTo>
                <a:lnTo>
                  <a:pt x="649" y="309"/>
                </a:lnTo>
                <a:lnTo>
                  <a:pt x="674" y="309"/>
                </a:lnTo>
                <a:lnTo>
                  <a:pt x="674" y="378"/>
                </a:lnTo>
                <a:lnTo>
                  <a:pt x="771" y="378"/>
                </a:lnTo>
                <a:lnTo>
                  <a:pt x="787" y="380"/>
                </a:lnTo>
                <a:lnTo>
                  <a:pt x="804" y="385"/>
                </a:lnTo>
                <a:lnTo>
                  <a:pt x="816" y="390"/>
                </a:lnTo>
                <a:lnTo>
                  <a:pt x="817" y="391"/>
                </a:lnTo>
                <a:lnTo>
                  <a:pt x="823" y="393"/>
                </a:lnTo>
                <a:lnTo>
                  <a:pt x="829" y="396"/>
                </a:lnTo>
                <a:lnTo>
                  <a:pt x="838" y="399"/>
                </a:lnTo>
                <a:lnTo>
                  <a:pt x="846" y="403"/>
                </a:lnTo>
                <a:lnTo>
                  <a:pt x="863" y="414"/>
                </a:lnTo>
                <a:lnTo>
                  <a:pt x="876" y="427"/>
                </a:lnTo>
                <a:lnTo>
                  <a:pt x="887" y="443"/>
                </a:lnTo>
                <a:lnTo>
                  <a:pt x="893" y="461"/>
                </a:lnTo>
                <a:lnTo>
                  <a:pt x="898" y="482"/>
                </a:lnTo>
                <a:lnTo>
                  <a:pt x="899" y="505"/>
                </a:lnTo>
                <a:lnTo>
                  <a:pt x="896" y="517"/>
                </a:lnTo>
                <a:lnTo>
                  <a:pt x="892" y="531"/>
                </a:lnTo>
                <a:lnTo>
                  <a:pt x="886" y="549"/>
                </a:lnTo>
                <a:lnTo>
                  <a:pt x="877" y="569"/>
                </a:lnTo>
                <a:lnTo>
                  <a:pt x="868" y="591"/>
                </a:lnTo>
                <a:lnTo>
                  <a:pt x="857" y="614"/>
                </a:lnTo>
                <a:lnTo>
                  <a:pt x="844" y="638"/>
                </a:lnTo>
                <a:lnTo>
                  <a:pt x="832" y="662"/>
                </a:lnTo>
                <a:lnTo>
                  <a:pt x="819" y="685"/>
                </a:lnTo>
                <a:lnTo>
                  <a:pt x="808" y="708"/>
                </a:lnTo>
                <a:lnTo>
                  <a:pt x="797" y="728"/>
                </a:lnTo>
                <a:lnTo>
                  <a:pt x="787" y="745"/>
                </a:lnTo>
                <a:lnTo>
                  <a:pt x="779" y="760"/>
                </a:lnTo>
                <a:lnTo>
                  <a:pt x="772" y="772"/>
                </a:lnTo>
                <a:lnTo>
                  <a:pt x="768" y="779"/>
                </a:lnTo>
                <a:lnTo>
                  <a:pt x="766" y="781"/>
                </a:lnTo>
                <a:lnTo>
                  <a:pt x="767" y="784"/>
                </a:lnTo>
                <a:lnTo>
                  <a:pt x="770" y="790"/>
                </a:lnTo>
                <a:lnTo>
                  <a:pt x="774" y="798"/>
                </a:lnTo>
                <a:lnTo>
                  <a:pt x="781" y="805"/>
                </a:lnTo>
                <a:lnTo>
                  <a:pt x="789" y="813"/>
                </a:lnTo>
                <a:lnTo>
                  <a:pt x="795" y="818"/>
                </a:lnTo>
                <a:lnTo>
                  <a:pt x="798" y="826"/>
                </a:lnTo>
                <a:lnTo>
                  <a:pt x="799" y="837"/>
                </a:lnTo>
                <a:lnTo>
                  <a:pt x="800" y="846"/>
                </a:lnTo>
                <a:lnTo>
                  <a:pt x="799" y="852"/>
                </a:lnTo>
                <a:lnTo>
                  <a:pt x="799" y="854"/>
                </a:lnTo>
                <a:lnTo>
                  <a:pt x="799" y="876"/>
                </a:lnTo>
                <a:lnTo>
                  <a:pt x="799" y="897"/>
                </a:lnTo>
                <a:lnTo>
                  <a:pt x="767" y="901"/>
                </a:lnTo>
                <a:lnTo>
                  <a:pt x="750" y="906"/>
                </a:lnTo>
                <a:lnTo>
                  <a:pt x="750" y="973"/>
                </a:lnTo>
                <a:lnTo>
                  <a:pt x="823" y="973"/>
                </a:lnTo>
                <a:lnTo>
                  <a:pt x="846" y="980"/>
                </a:lnTo>
                <a:lnTo>
                  <a:pt x="846" y="1003"/>
                </a:lnTo>
                <a:lnTo>
                  <a:pt x="842" y="1089"/>
                </a:lnTo>
                <a:lnTo>
                  <a:pt x="843" y="1091"/>
                </a:lnTo>
                <a:lnTo>
                  <a:pt x="846" y="1100"/>
                </a:lnTo>
                <a:lnTo>
                  <a:pt x="854" y="1111"/>
                </a:lnTo>
                <a:lnTo>
                  <a:pt x="863" y="1126"/>
                </a:lnTo>
                <a:lnTo>
                  <a:pt x="877" y="1142"/>
                </a:lnTo>
                <a:lnTo>
                  <a:pt x="887" y="1157"/>
                </a:lnTo>
                <a:lnTo>
                  <a:pt x="890" y="1170"/>
                </a:lnTo>
                <a:lnTo>
                  <a:pt x="889" y="1182"/>
                </a:lnTo>
                <a:lnTo>
                  <a:pt x="887" y="1191"/>
                </a:lnTo>
                <a:lnTo>
                  <a:pt x="884" y="1197"/>
                </a:lnTo>
                <a:lnTo>
                  <a:pt x="881" y="1199"/>
                </a:lnTo>
                <a:lnTo>
                  <a:pt x="760" y="1199"/>
                </a:lnTo>
                <a:lnTo>
                  <a:pt x="759" y="1209"/>
                </a:lnTo>
                <a:lnTo>
                  <a:pt x="757" y="1227"/>
                </a:lnTo>
                <a:lnTo>
                  <a:pt x="755" y="1251"/>
                </a:lnTo>
                <a:lnTo>
                  <a:pt x="753" y="1281"/>
                </a:lnTo>
                <a:lnTo>
                  <a:pt x="750" y="1316"/>
                </a:lnTo>
                <a:lnTo>
                  <a:pt x="748" y="1357"/>
                </a:lnTo>
                <a:lnTo>
                  <a:pt x="744" y="1402"/>
                </a:lnTo>
                <a:lnTo>
                  <a:pt x="742" y="1451"/>
                </a:lnTo>
                <a:lnTo>
                  <a:pt x="740" y="1503"/>
                </a:lnTo>
                <a:lnTo>
                  <a:pt x="738" y="1559"/>
                </a:lnTo>
                <a:lnTo>
                  <a:pt x="737" y="1617"/>
                </a:lnTo>
                <a:lnTo>
                  <a:pt x="737" y="1677"/>
                </a:lnTo>
                <a:lnTo>
                  <a:pt x="737" y="1739"/>
                </a:lnTo>
                <a:lnTo>
                  <a:pt x="738" y="1801"/>
                </a:lnTo>
                <a:lnTo>
                  <a:pt x="740" y="1864"/>
                </a:lnTo>
                <a:lnTo>
                  <a:pt x="744" y="1928"/>
                </a:lnTo>
                <a:lnTo>
                  <a:pt x="753" y="2030"/>
                </a:lnTo>
                <a:lnTo>
                  <a:pt x="766" y="2129"/>
                </a:lnTo>
                <a:lnTo>
                  <a:pt x="780" y="2223"/>
                </a:lnTo>
                <a:lnTo>
                  <a:pt x="800" y="2258"/>
                </a:lnTo>
                <a:lnTo>
                  <a:pt x="817" y="2297"/>
                </a:lnTo>
                <a:lnTo>
                  <a:pt x="826" y="2294"/>
                </a:lnTo>
                <a:lnTo>
                  <a:pt x="835" y="2293"/>
                </a:lnTo>
                <a:lnTo>
                  <a:pt x="849" y="2296"/>
                </a:lnTo>
                <a:lnTo>
                  <a:pt x="861" y="2301"/>
                </a:lnTo>
                <a:lnTo>
                  <a:pt x="871" y="2311"/>
                </a:lnTo>
                <a:lnTo>
                  <a:pt x="877" y="2323"/>
                </a:lnTo>
                <a:lnTo>
                  <a:pt x="879" y="2336"/>
                </a:lnTo>
                <a:lnTo>
                  <a:pt x="876" y="2353"/>
                </a:lnTo>
                <a:lnTo>
                  <a:pt x="868" y="2365"/>
                </a:lnTo>
                <a:lnTo>
                  <a:pt x="856" y="2375"/>
                </a:lnTo>
                <a:lnTo>
                  <a:pt x="841" y="2379"/>
                </a:lnTo>
                <a:lnTo>
                  <a:pt x="847" y="2420"/>
                </a:lnTo>
                <a:lnTo>
                  <a:pt x="849" y="2463"/>
                </a:lnTo>
                <a:lnTo>
                  <a:pt x="847" y="2496"/>
                </a:lnTo>
                <a:lnTo>
                  <a:pt x="844" y="2528"/>
                </a:lnTo>
                <a:lnTo>
                  <a:pt x="844" y="2530"/>
                </a:lnTo>
                <a:lnTo>
                  <a:pt x="880" y="2550"/>
                </a:lnTo>
                <a:lnTo>
                  <a:pt x="913" y="2571"/>
                </a:lnTo>
                <a:lnTo>
                  <a:pt x="939" y="2593"/>
                </a:lnTo>
                <a:lnTo>
                  <a:pt x="961" y="2618"/>
                </a:lnTo>
                <a:lnTo>
                  <a:pt x="977" y="2644"/>
                </a:lnTo>
                <a:lnTo>
                  <a:pt x="987" y="2672"/>
                </a:lnTo>
                <a:lnTo>
                  <a:pt x="990" y="2699"/>
                </a:lnTo>
                <a:lnTo>
                  <a:pt x="988" y="2722"/>
                </a:lnTo>
                <a:lnTo>
                  <a:pt x="981" y="2744"/>
                </a:lnTo>
                <a:lnTo>
                  <a:pt x="970" y="2766"/>
                </a:lnTo>
                <a:lnTo>
                  <a:pt x="985" y="2780"/>
                </a:lnTo>
                <a:lnTo>
                  <a:pt x="994" y="2795"/>
                </a:lnTo>
                <a:lnTo>
                  <a:pt x="997" y="2810"/>
                </a:lnTo>
                <a:lnTo>
                  <a:pt x="994" y="2826"/>
                </a:lnTo>
                <a:lnTo>
                  <a:pt x="982" y="2842"/>
                </a:lnTo>
                <a:lnTo>
                  <a:pt x="997" y="2849"/>
                </a:lnTo>
                <a:lnTo>
                  <a:pt x="1006" y="2857"/>
                </a:lnTo>
                <a:lnTo>
                  <a:pt x="1009" y="2864"/>
                </a:lnTo>
                <a:lnTo>
                  <a:pt x="1005" y="2873"/>
                </a:lnTo>
                <a:lnTo>
                  <a:pt x="994" y="2882"/>
                </a:lnTo>
                <a:lnTo>
                  <a:pt x="977" y="2889"/>
                </a:lnTo>
                <a:lnTo>
                  <a:pt x="953" y="2897"/>
                </a:lnTo>
                <a:lnTo>
                  <a:pt x="924" y="2904"/>
                </a:lnTo>
                <a:lnTo>
                  <a:pt x="890" y="2910"/>
                </a:lnTo>
                <a:lnTo>
                  <a:pt x="850" y="2917"/>
                </a:lnTo>
                <a:lnTo>
                  <a:pt x="808" y="2922"/>
                </a:lnTo>
                <a:lnTo>
                  <a:pt x="759" y="2927"/>
                </a:lnTo>
                <a:lnTo>
                  <a:pt x="708" y="2930"/>
                </a:lnTo>
                <a:lnTo>
                  <a:pt x="645" y="2936"/>
                </a:lnTo>
                <a:lnTo>
                  <a:pt x="577" y="2940"/>
                </a:lnTo>
                <a:lnTo>
                  <a:pt x="507" y="2942"/>
                </a:lnTo>
                <a:lnTo>
                  <a:pt x="439" y="2940"/>
                </a:lnTo>
                <a:lnTo>
                  <a:pt x="374" y="2936"/>
                </a:lnTo>
                <a:lnTo>
                  <a:pt x="312" y="2931"/>
                </a:lnTo>
                <a:lnTo>
                  <a:pt x="259" y="2928"/>
                </a:lnTo>
                <a:lnTo>
                  <a:pt x="210" y="2922"/>
                </a:lnTo>
                <a:lnTo>
                  <a:pt x="163" y="2917"/>
                </a:lnTo>
                <a:lnTo>
                  <a:pt x="123" y="2912"/>
                </a:lnTo>
                <a:lnTo>
                  <a:pt x="87" y="2905"/>
                </a:lnTo>
                <a:lnTo>
                  <a:pt x="57" y="2898"/>
                </a:lnTo>
                <a:lnTo>
                  <a:pt x="33" y="2890"/>
                </a:lnTo>
                <a:lnTo>
                  <a:pt x="15" y="2882"/>
                </a:lnTo>
                <a:lnTo>
                  <a:pt x="4" y="2873"/>
                </a:lnTo>
                <a:lnTo>
                  <a:pt x="0" y="2864"/>
                </a:lnTo>
                <a:lnTo>
                  <a:pt x="4" y="2856"/>
                </a:lnTo>
                <a:lnTo>
                  <a:pt x="13" y="2848"/>
                </a:lnTo>
                <a:lnTo>
                  <a:pt x="31" y="2840"/>
                </a:lnTo>
                <a:lnTo>
                  <a:pt x="20" y="2825"/>
                </a:lnTo>
                <a:lnTo>
                  <a:pt x="17" y="2810"/>
                </a:lnTo>
                <a:lnTo>
                  <a:pt x="20" y="2795"/>
                </a:lnTo>
                <a:lnTo>
                  <a:pt x="30" y="2780"/>
                </a:lnTo>
                <a:lnTo>
                  <a:pt x="45" y="2766"/>
                </a:lnTo>
                <a:lnTo>
                  <a:pt x="34" y="2744"/>
                </a:lnTo>
                <a:lnTo>
                  <a:pt x="27" y="2722"/>
                </a:lnTo>
                <a:lnTo>
                  <a:pt x="25" y="2699"/>
                </a:lnTo>
                <a:lnTo>
                  <a:pt x="28" y="2671"/>
                </a:lnTo>
                <a:lnTo>
                  <a:pt x="39" y="2643"/>
                </a:lnTo>
                <a:lnTo>
                  <a:pt x="55" y="2616"/>
                </a:lnTo>
                <a:lnTo>
                  <a:pt x="78" y="2591"/>
                </a:lnTo>
                <a:lnTo>
                  <a:pt x="107" y="2568"/>
                </a:lnTo>
                <a:lnTo>
                  <a:pt x="140" y="2546"/>
                </a:lnTo>
                <a:lnTo>
                  <a:pt x="145" y="2530"/>
                </a:lnTo>
                <a:lnTo>
                  <a:pt x="152" y="2509"/>
                </a:lnTo>
                <a:lnTo>
                  <a:pt x="148" y="2463"/>
                </a:lnTo>
                <a:lnTo>
                  <a:pt x="151" y="2419"/>
                </a:lnTo>
                <a:lnTo>
                  <a:pt x="157" y="2377"/>
                </a:lnTo>
                <a:lnTo>
                  <a:pt x="144" y="2372"/>
                </a:lnTo>
                <a:lnTo>
                  <a:pt x="136" y="2362"/>
                </a:lnTo>
                <a:lnTo>
                  <a:pt x="129" y="2350"/>
                </a:lnTo>
                <a:lnTo>
                  <a:pt x="127" y="2336"/>
                </a:lnTo>
                <a:lnTo>
                  <a:pt x="129" y="2323"/>
                </a:lnTo>
                <a:lnTo>
                  <a:pt x="135" y="2311"/>
                </a:lnTo>
                <a:lnTo>
                  <a:pt x="144" y="2301"/>
                </a:lnTo>
                <a:lnTo>
                  <a:pt x="156" y="2296"/>
                </a:lnTo>
                <a:lnTo>
                  <a:pt x="170" y="2293"/>
                </a:lnTo>
                <a:lnTo>
                  <a:pt x="175" y="2294"/>
                </a:lnTo>
                <a:lnTo>
                  <a:pt x="181" y="2295"/>
                </a:lnTo>
                <a:lnTo>
                  <a:pt x="195" y="2263"/>
                </a:lnTo>
                <a:lnTo>
                  <a:pt x="212" y="2233"/>
                </a:lnTo>
                <a:lnTo>
                  <a:pt x="230" y="2205"/>
                </a:lnTo>
                <a:lnTo>
                  <a:pt x="247" y="2116"/>
                </a:lnTo>
                <a:lnTo>
                  <a:pt x="261" y="2024"/>
                </a:lnTo>
                <a:lnTo>
                  <a:pt x="272" y="1928"/>
                </a:lnTo>
                <a:lnTo>
                  <a:pt x="277" y="1864"/>
                </a:lnTo>
                <a:lnTo>
                  <a:pt x="280" y="1801"/>
                </a:lnTo>
                <a:lnTo>
                  <a:pt x="281" y="1739"/>
                </a:lnTo>
                <a:lnTo>
                  <a:pt x="282" y="1677"/>
                </a:lnTo>
                <a:lnTo>
                  <a:pt x="282" y="1617"/>
                </a:lnTo>
                <a:lnTo>
                  <a:pt x="280" y="1559"/>
                </a:lnTo>
                <a:lnTo>
                  <a:pt x="278" y="1503"/>
                </a:lnTo>
                <a:lnTo>
                  <a:pt x="276" y="1451"/>
                </a:lnTo>
                <a:lnTo>
                  <a:pt x="273" y="1402"/>
                </a:lnTo>
                <a:lnTo>
                  <a:pt x="270" y="1357"/>
                </a:lnTo>
                <a:lnTo>
                  <a:pt x="266" y="1316"/>
                </a:lnTo>
                <a:lnTo>
                  <a:pt x="263" y="1281"/>
                </a:lnTo>
                <a:lnTo>
                  <a:pt x="260" y="1251"/>
                </a:lnTo>
                <a:lnTo>
                  <a:pt x="258" y="1227"/>
                </a:lnTo>
                <a:lnTo>
                  <a:pt x="256" y="1209"/>
                </a:lnTo>
                <a:lnTo>
                  <a:pt x="253" y="1199"/>
                </a:lnTo>
                <a:lnTo>
                  <a:pt x="126" y="1199"/>
                </a:lnTo>
                <a:lnTo>
                  <a:pt x="125" y="1197"/>
                </a:lnTo>
                <a:lnTo>
                  <a:pt x="122" y="1191"/>
                </a:lnTo>
                <a:lnTo>
                  <a:pt x="120" y="1182"/>
                </a:lnTo>
                <a:lnTo>
                  <a:pt x="118" y="1170"/>
                </a:lnTo>
                <a:lnTo>
                  <a:pt x="122" y="1157"/>
                </a:lnTo>
                <a:lnTo>
                  <a:pt x="131" y="1142"/>
                </a:lnTo>
                <a:lnTo>
                  <a:pt x="145" y="1126"/>
                </a:lnTo>
                <a:lnTo>
                  <a:pt x="155" y="1111"/>
                </a:lnTo>
                <a:lnTo>
                  <a:pt x="161" y="1100"/>
                </a:lnTo>
                <a:lnTo>
                  <a:pt x="166" y="1091"/>
                </a:lnTo>
                <a:lnTo>
                  <a:pt x="167" y="1089"/>
                </a:lnTo>
                <a:lnTo>
                  <a:pt x="161" y="1003"/>
                </a:lnTo>
                <a:lnTo>
                  <a:pt x="161" y="980"/>
                </a:lnTo>
                <a:lnTo>
                  <a:pt x="186" y="973"/>
                </a:lnTo>
                <a:lnTo>
                  <a:pt x="259" y="973"/>
                </a:lnTo>
                <a:lnTo>
                  <a:pt x="259" y="906"/>
                </a:lnTo>
                <a:lnTo>
                  <a:pt x="241" y="901"/>
                </a:lnTo>
                <a:lnTo>
                  <a:pt x="210" y="897"/>
                </a:lnTo>
                <a:lnTo>
                  <a:pt x="210" y="876"/>
                </a:lnTo>
                <a:lnTo>
                  <a:pt x="210" y="854"/>
                </a:lnTo>
                <a:lnTo>
                  <a:pt x="208" y="852"/>
                </a:lnTo>
                <a:lnTo>
                  <a:pt x="208" y="846"/>
                </a:lnTo>
                <a:lnTo>
                  <a:pt x="208" y="837"/>
                </a:lnTo>
                <a:lnTo>
                  <a:pt x="211" y="826"/>
                </a:lnTo>
                <a:lnTo>
                  <a:pt x="214" y="818"/>
                </a:lnTo>
                <a:lnTo>
                  <a:pt x="219" y="813"/>
                </a:lnTo>
                <a:lnTo>
                  <a:pt x="227" y="805"/>
                </a:lnTo>
                <a:lnTo>
                  <a:pt x="233" y="798"/>
                </a:lnTo>
                <a:lnTo>
                  <a:pt x="238" y="790"/>
                </a:lnTo>
                <a:lnTo>
                  <a:pt x="241" y="784"/>
                </a:lnTo>
                <a:lnTo>
                  <a:pt x="242" y="781"/>
                </a:lnTo>
                <a:lnTo>
                  <a:pt x="241" y="779"/>
                </a:lnTo>
                <a:lnTo>
                  <a:pt x="236" y="772"/>
                </a:lnTo>
                <a:lnTo>
                  <a:pt x="230" y="760"/>
                </a:lnTo>
                <a:lnTo>
                  <a:pt x="221" y="745"/>
                </a:lnTo>
                <a:lnTo>
                  <a:pt x="212" y="728"/>
                </a:lnTo>
                <a:lnTo>
                  <a:pt x="200" y="708"/>
                </a:lnTo>
                <a:lnTo>
                  <a:pt x="188" y="685"/>
                </a:lnTo>
                <a:lnTo>
                  <a:pt x="176" y="662"/>
                </a:lnTo>
                <a:lnTo>
                  <a:pt x="163" y="638"/>
                </a:lnTo>
                <a:lnTo>
                  <a:pt x="152" y="614"/>
                </a:lnTo>
                <a:lnTo>
                  <a:pt x="141" y="591"/>
                </a:lnTo>
                <a:lnTo>
                  <a:pt x="130" y="569"/>
                </a:lnTo>
                <a:lnTo>
                  <a:pt x="122" y="549"/>
                </a:lnTo>
                <a:lnTo>
                  <a:pt x="115" y="531"/>
                </a:lnTo>
                <a:lnTo>
                  <a:pt x="111" y="517"/>
                </a:lnTo>
                <a:lnTo>
                  <a:pt x="110" y="505"/>
                </a:lnTo>
                <a:lnTo>
                  <a:pt x="111" y="482"/>
                </a:lnTo>
                <a:lnTo>
                  <a:pt x="115" y="461"/>
                </a:lnTo>
                <a:lnTo>
                  <a:pt x="122" y="443"/>
                </a:lnTo>
                <a:lnTo>
                  <a:pt x="131" y="427"/>
                </a:lnTo>
                <a:lnTo>
                  <a:pt x="145" y="414"/>
                </a:lnTo>
                <a:lnTo>
                  <a:pt x="161" y="403"/>
                </a:lnTo>
                <a:lnTo>
                  <a:pt x="171" y="399"/>
                </a:lnTo>
                <a:lnTo>
                  <a:pt x="178" y="396"/>
                </a:lnTo>
                <a:lnTo>
                  <a:pt x="186" y="393"/>
                </a:lnTo>
                <a:lnTo>
                  <a:pt x="190" y="391"/>
                </a:lnTo>
                <a:lnTo>
                  <a:pt x="192" y="390"/>
                </a:lnTo>
                <a:lnTo>
                  <a:pt x="204" y="385"/>
                </a:lnTo>
                <a:lnTo>
                  <a:pt x="221" y="380"/>
                </a:lnTo>
                <a:lnTo>
                  <a:pt x="237" y="378"/>
                </a:lnTo>
                <a:lnTo>
                  <a:pt x="334" y="378"/>
                </a:lnTo>
                <a:lnTo>
                  <a:pt x="334" y="309"/>
                </a:lnTo>
                <a:lnTo>
                  <a:pt x="361" y="309"/>
                </a:lnTo>
                <a:lnTo>
                  <a:pt x="359" y="297"/>
                </a:lnTo>
                <a:lnTo>
                  <a:pt x="357" y="285"/>
                </a:lnTo>
                <a:lnTo>
                  <a:pt x="357" y="266"/>
                </a:lnTo>
                <a:lnTo>
                  <a:pt x="336" y="266"/>
                </a:lnTo>
                <a:lnTo>
                  <a:pt x="336" y="229"/>
                </a:lnTo>
                <a:lnTo>
                  <a:pt x="357" y="229"/>
                </a:lnTo>
                <a:lnTo>
                  <a:pt x="357" y="189"/>
                </a:lnTo>
                <a:lnTo>
                  <a:pt x="322" y="189"/>
                </a:lnTo>
                <a:lnTo>
                  <a:pt x="308" y="186"/>
                </a:lnTo>
                <a:lnTo>
                  <a:pt x="297" y="176"/>
                </a:lnTo>
                <a:lnTo>
                  <a:pt x="290" y="164"/>
                </a:lnTo>
                <a:lnTo>
                  <a:pt x="287" y="147"/>
                </a:lnTo>
                <a:lnTo>
                  <a:pt x="290" y="131"/>
                </a:lnTo>
                <a:lnTo>
                  <a:pt x="297" y="119"/>
                </a:lnTo>
                <a:lnTo>
                  <a:pt x="308" y="110"/>
                </a:lnTo>
                <a:lnTo>
                  <a:pt x="322" y="107"/>
                </a:lnTo>
                <a:lnTo>
                  <a:pt x="359" y="107"/>
                </a:lnTo>
                <a:lnTo>
                  <a:pt x="364" y="88"/>
                </a:lnTo>
                <a:lnTo>
                  <a:pt x="372" y="70"/>
                </a:lnTo>
                <a:lnTo>
                  <a:pt x="355" y="67"/>
                </a:lnTo>
                <a:lnTo>
                  <a:pt x="341" y="60"/>
                </a:lnTo>
                <a:lnTo>
                  <a:pt x="333" y="49"/>
                </a:lnTo>
                <a:lnTo>
                  <a:pt x="330" y="35"/>
                </a:lnTo>
                <a:lnTo>
                  <a:pt x="332" y="24"/>
                </a:lnTo>
                <a:lnTo>
                  <a:pt x="338" y="15"/>
                </a:lnTo>
                <a:lnTo>
                  <a:pt x="349" y="7"/>
                </a:lnTo>
                <a:lnTo>
                  <a:pt x="362" y="2"/>
                </a:lnTo>
                <a:lnTo>
                  <a:pt x="37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5"/>
          <p:cNvSpPr txBox="1"/>
          <p:nvPr/>
        </p:nvSpPr>
        <p:spPr>
          <a:xfrm>
            <a:off x="1316233" y="5969451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41;p6"/>
          <p:cNvSpPr txBox="1"/>
          <p:nvPr/>
        </p:nvSpPr>
        <p:spPr>
          <a:xfrm>
            <a:off x="1181099" y="3645024"/>
            <a:ext cx="26653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δεξιοτήτων</a:t>
            </a:r>
            <a:endParaRPr sz="18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52;p6"/>
          <p:cNvSpPr txBox="1"/>
          <p:nvPr/>
        </p:nvSpPr>
        <p:spPr>
          <a:xfrm>
            <a:off x="1194592" y="2671048"/>
            <a:ext cx="959323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 pitchFamily="34" charset="0"/>
              </a:rPr>
              <a:t>Να αναγνωρίζουν ένα  χρώμα μέσα σε </a:t>
            </a:r>
            <a:r>
              <a:rPr lang="el-GR" sz="1800" dirty="0" smtClean="0">
                <a:latin typeface="Calibri" pitchFamily="34" charset="0"/>
              </a:rPr>
              <a:t>εικαστικό </a:t>
            </a:r>
            <a:r>
              <a:rPr lang="el-GR" sz="1800" dirty="0">
                <a:latin typeface="Calibri" pitchFamily="34" charset="0"/>
              </a:rPr>
              <a:t>και όχι μόνο έργο.</a:t>
            </a:r>
          </a:p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 pitchFamily="34" charset="0"/>
              </a:rPr>
              <a:t>Να διακρίνουν και να ταξινομούν τα χρώματα </a:t>
            </a:r>
            <a:r>
              <a:rPr lang="el-GR" sz="1800" dirty="0" smtClean="0">
                <a:latin typeface="Calibri" pitchFamily="34" charset="0"/>
              </a:rPr>
              <a:t>σε κατηγορίες και σε θερμοκρασίες.</a:t>
            </a:r>
          </a:p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 smtClean="0">
                <a:latin typeface="Calibri" pitchFamily="34" charset="0"/>
              </a:rPr>
              <a:t>Να γνωρίσουν κι άλλα μέσα και τρόπους διδασκαλίας.</a:t>
            </a:r>
            <a:endParaRPr lang="el-GR" sz="1800" dirty="0">
              <a:latin typeface="Calibri" pitchFamily="34" charset="0"/>
            </a:endParaRPr>
          </a:p>
        </p:txBody>
      </p:sp>
      <p:sp>
        <p:nvSpPr>
          <p:cNvPr id="30" name="Google Shape;253;p6"/>
          <p:cNvSpPr txBox="1"/>
          <p:nvPr/>
        </p:nvSpPr>
        <p:spPr>
          <a:xfrm>
            <a:off x="1194593" y="4038204"/>
            <a:ext cx="959323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 pitchFamily="34" charset="0"/>
              </a:rPr>
              <a:t>Να δημιουργούν τα δικά τους </a:t>
            </a:r>
            <a:r>
              <a:rPr lang="el-GR" sz="1800" dirty="0" smtClean="0">
                <a:latin typeface="Calibri" pitchFamily="34" charset="0"/>
              </a:rPr>
              <a:t>εικαστικά έργα μέσα </a:t>
            </a:r>
            <a:r>
              <a:rPr lang="el-GR" sz="1800" dirty="0">
                <a:latin typeface="Calibri" pitchFamily="34" charset="0"/>
              </a:rPr>
              <a:t>από την αξιοποίηση </a:t>
            </a:r>
            <a:r>
              <a:rPr lang="el-GR" sz="1800" dirty="0" smtClean="0">
                <a:latin typeface="Calibri" pitchFamily="34" charset="0"/>
              </a:rPr>
              <a:t>χρωμάτων</a:t>
            </a:r>
            <a:r>
              <a:rPr lang="el-GR" sz="1800" dirty="0">
                <a:latin typeface="Calibri" pitchFamily="34" charset="0"/>
              </a:rPr>
              <a:t>.</a:t>
            </a:r>
            <a:endParaRPr lang="en-US" sz="1800" dirty="0">
              <a:latin typeface="Calibri" pitchFamily="34" charset="0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Να μάθουν να εκφράζονται μέσω των χρωμάτων.</a:t>
            </a:r>
          </a:p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 pitchFamily="34" charset="0"/>
              </a:rPr>
              <a:t>Να εξοικειωθούν με τη </a:t>
            </a:r>
            <a:r>
              <a:rPr lang="el-GR" sz="1800" dirty="0" smtClean="0">
                <a:latin typeface="Calibri" pitchFamily="34" charset="0"/>
              </a:rPr>
              <a:t>χρήση </a:t>
            </a:r>
            <a:r>
              <a:rPr lang="el-GR" sz="1800" dirty="0">
                <a:latin typeface="Calibri" pitchFamily="34" charset="0"/>
              </a:rPr>
              <a:t>ΤΠΕ</a:t>
            </a:r>
            <a:r>
              <a:rPr lang="el-GR" sz="1800" dirty="0" smtClean="0">
                <a:latin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</a:rPr>
              <a:t>εργαλείων </a:t>
            </a:r>
            <a:r>
              <a:rPr lang="el-GR" sz="1800" dirty="0" smtClean="0">
                <a:latin typeface="Calibri" pitchFamily="34" charset="0"/>
              </a:rPr>
              <a:t>και </a:t>
            </a:r>
            <a:r>
              <a:rPr lang="el-GR" sz="1800" dirty="0">
                <a:latin typeface="Calibri" pitchFamily="34" charset="0"/>
              </a:rPr>
              <a:t>συγκεκριμένα </a:t>
            </a:r>
            <a:r>
              <a:rPr lang="el-GR" sz="1800" dirty="0" smtClean="0">
                <a:latin typeface="Calibri" pitchFamily="34" charset="0"/>
              </a:rPr>
              <a:t>μέσω </a:t>
            </a:r>
            <a:r>
              <a:rPr lang="el-GR" sz="1800" dirty="0">
                <a:latin typeface="Calibri" pitchFamily="34" charset="0"/>
              </a:rPr>
              <a:t>εξ αποστάσεως </a:t>
            </a:r>
            <a:r>
              <a:rPr lang="el-GR" sz="1800" dirty="0" smtClean="0">
                <a:latin typeface="Calibri" pitchFamily="34" charset="0"/>
              </a:rPr>
              <a:t>μαθήματος, </a:t>
            </a:r>
            <a:r>
              <a:rPr lang="el-GR" sz="1800" dirty="0">
                <a:latin typeface="Calibri" pitchFamily="34" charset="0"/>
              </a:rPr>
              <a:t>, σύγχρονης και ασύγχρονης εκπαίδευσης</a:t>
            </a:r>
            <a:r>
              <a:rPr lang="el-GR" sz="1800" dirty="0" smtClean="0">
                <a:latin typeface="Calibri" pitchFamily="34" charset="0"/>
              </a:rPr>
              <a:t>.</a:t>
            </a:r>
            <a:endParaRPr lang="el-GR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54;p6"/>
          <p:cNvSpPr txBox="1"/>
          <p:nvPr/>
        </p:nvSpPr>
        <p:spPr>
          <a:xfrm>
            <a:off x="1194593" y="5659992"/>
            <a:ext cx="959323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 smtClean="0">
                <a:latin typeface="Calibri" pitchFamily="34" charset="0"/>
              </a:rPr>
              <a:t>Να παρουσιάσουν  τα δημιουργήματά τους  σε επίπεδο τάξης και ευρύτερα.</a:t>
            </a:r>
          </a:p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 smtClean="0">
                <a:latin typeface="Calibri" pitchFamily="34" charset="0"/>
              </a:rPr>
              <a:t>Να </a:t>
            </a:r>
            <a:r>
              <a:rPr lang="el-GR" sz="1800" dirty="0">
                <a:latin typeface="Calibri" pitchFamily="34" charset="0"/>
              </a:rPr>
              <a:t>συμμετέχουν ενεργά σε </a:t>
            </a:r>
            <a:r>
              <a:rPr lang="el-GR" sz="1800" dirty="0" smtClean="0">
                <a:latin typeface="Calibri" pitchFamily="34" charset="0"/>
              </a:rPr>
              <a:t>δραστηριότητες </a:t>
            </a:r>
            <a:r>
              <a:rPr lang="el-GR" sz="1800" dirty="0">
                <a:latin typeface="Calibri" pitchFamily="34" charset="0"/>
              </a:rPr>
              <a:t>σε ένα περιβάλλον τηλεδιάσκεψης.</a:t>
            </a:r>
          </a:p>
          <a:p>
            <a:pPr marL="34290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 pitchFamily="34" charset="0"/>
              </a:rPr>
              <a:t>Να υιοθετήσουν θετική στάση ως προς τη διδασκαλία σε περιβάλλοντα εξ αποστάσεως </a:t>
            </a:r>
            <a:r>
              <a:rPr lang="el-GR" sz="1800" dirty="0" smtClean="0">
                <a:latin typeface="Calibri" pitchFamily="34" charset="0"/>
              </a:rPr>
              <a:t>εκπαίδευσης</a:t>
            </a:r>
            <a:r>
              <a:rPr lang="el-GR" sz="1800" b="0" i="0" u="none" strike="noStrike" cap="none" dirty="0" smtClean="0">
                <a:solidFill>
                  <a:schemeClr val="dk1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32" name="Google Shape;245;p6"/>
          <p:cNvSpPr/>
          <p:nvPr/>
        </p:nvSpPr>
        <p:spPr>
          <a:xfrm>
            <a:off x="314676" y="5473026"/>
            <a:ext cx="450218" cy="966239"/>
          </a:xfrm>
          <a:custGeom>
            <a:avLst/>
            <a:gdLst/>
            <a:ahLst/>
            <a:cxnLst/>
            <a:rect l="l" t="t" r="r" b="b"/>
            <a:pathLst>
              <a:path w="858" h="1674" extrusionOk="0">
                <a:moveTo>
                  <a:pt x="143" y="0"/>
                </a:moveTo>
                <a:lnTo>
                  <a:pt x="255" y="0"/>
                </a:lnTo>
                <a:lnTo>
                  <a:pt x="255" y="143"/>
                </a:lnTo>
                <a:lnTo>
                  <a:pt x="375" y="144"/>
                </a:lnTo>
                <a:lnTo>
                  <a:pt x="375" y="0"/>
                </a:lnTo>
                <a:lnTo>
                  <a:pt x="512" y="0"/>
                </a:lnTo>
                <a:lnTo>
                  <a:pt x="512" y="144"/>
                </a:lnTo>
                <a:lnTo>
                  <a:pt x="628" y="144"/>
                </a:lnTo>
                <a:lnTo>
                  <a:pt x="628" y="0"/>
                </a:lnTo>
                <a:lnTo>
                  <a:pt x="735" y="0"/>
                </a:lnTo>
                <a:lnTo>
                  <a:pt x="735" y="193"/>
                </a:lnTo>
                <a:lnTo>
                  <a:pt x="636" y="319"/>
                </a:lnTo>
                <a:lnTo>
                  <a:pt x="633" y="374"/>
                </a:lnTo>
                <a:lnTo>
                  <a:pt x="630" y="438"/>
                </a:lnTo>
                <a:lnTo>
                  <a:pt x="628" y="506"/>
                </a:lnTo>
                <a:lnTo>
                  <a:pt x="627" y="579"/>
                </a:lnTo>
                <a:lnTo>
                  <a:pt x="627" y="656"/>
                </a:lnTo>
                <a:lnTo>
                  <a:pt x="629" y="734"/>
                </a:lnTo>
                <a:lnTo>
                  <a:pt x="633" y="812"/>
                </a:lnTo>
                <a:lnTo>
                  <a:pt x="641" y="899"/>
                </a:lnTo>
                <a:lnTo>
                  <a:pt x="650" y="984"/>
                </a:lnTo>
                <a:lnTo>
                  <a:pt x="663" y="1063"/>
                </a:lnTo>
                <a:lnTo>
                  <a:pt x="680" y="1094"/>
                </a:lnTo>
                <a:lnTo>
                  <a:pt x="695" y="1126"/>
                </a:lnTo>
                <a:lnTo>
                  <a:pt x="699" y="1125"/>
                </a:lnTo>
                <a:lnTo>
                  <a:pt x="705" y="1124"/>
                </a:lnTo>
                <a:lnTo>
                  <a:pt x="710" y="1123"/>
                </a:lnTo>
                <a:lnTo>
                  <a:pt x="725" y="1126"/>
                </a:lnTo>
                <a:lnTo>
                  <a:pt x="737" y="1134"/>
                </a:lnTo>
                <a:lnTo>
                  <a:pt x="744" y="1145"/>
                </a:lnTo>
                <a:lnTo>
                  <a:pt x="748" y="1160"/>
                </a:lnTo>
                <a:lnTo>
                  <a:pt x="744" y="1173"/>
                </a:lnTo>
                <a:lnTo>
                  <a:pt x="738" y="1184"/>
                </a:lnTo>
                <a:lnTo>
                  <a:pt x="727" y="1193"/>
                </a:lnTo>
                <a:lnTo>
                  <a:pt x="716" y="1197"/>
                </a:lnTo>
                <a:lnTo>
                  <a:pt x="720" y="1231"/>
                </a:lnTo>
                <a:lnTo>
                  <a:pt x="722" y="1267"/>
                </a:lnTo>
                <a:lnTo>
                  <a:pt x="721" y="1295"/>
                </a:lnTo>
                <a:lnTo>
                  <a:pt x="718" y="1323"/>
                </a:lnTo>
                <a:lnTo>
                  <a:pt x="718" y="1325"/>
                </a:lnTo>
                <a:lnTo>
                  <a:pt x="749" y="1341"/>
                </a:lnTo>
                <a:lnTo>
                  <a:pt x="776" y="1360"/>
                </a:lnTo>
                <a:lnTo>
                  <a:pt x="798" y="1379"/>
                </a:lnTo>
                <a:lnTo>
                  <a:pt x="816" y="1400"/>
                </a:lnTo>
                <a:lnTo>
                  <a:pt x="830" y="1422"/>
                </a:lnTo>
                <a:lnTo>
                  <a:pt x="839" y="1445"/>
                </a:lnTo>
                <a:lnTo>
                  <a:pt x="841" y="1469"/>
                </a:lnTo>
                <a:lnTo>
                  <a:pt x="840" y="1488"/>
                </a:lnTo>
                <a:lnTo>
                  <a:pt x="833" y="1507"/>
                </a:lnTo>
                <a:lnTo>
                  <a:pt x="825" y="1526"/>
                </a:lnTo>
                <a:lnTo>
                  <a:pt x="838" y="1537"/>
                </a:lnTo>
                <a:lnTo>
                  <a:pt x="845" y="1549"/>
                </a:lnTo>
                <a:lnTo>
                  <a:pt x="848" y="1562"/>
                </a:lnTo>
                <a:lnTo>
                  <a:pt x="845" y="1577"/>
                </a:lnTo>
                <a:lnTo>
                  <a:pt x="836" y="1590"/>
                </a:lnTo>
                <a:lnTo>
                  <a:pt x="847" y="1596"/>
                </a:lnTo>
                <a:lnTo>
                  <a:pt x="855" y="1603"/>
                </a:lnTo>
                <a:lnTo>
                  <a:pt x="858" y="1609"/>
                </a:lnTo>
                <a:lnTo>
                  <a:pt x="854" y="1618"/>
                </a:lnTo>
                <a:lnTo>
                  <a:pt x="843" y="1625"/>
                </a:lnTo>
                <a:lnTo>
                  <a:pt x="825" y="1633"/>
                </a:lnTo>
                <a:lnTo>
                  <a:pt x="800" y="1640"/>
                </a:lnTo>
                <a:lnTo>
                  <a:pt x="770" y="1647"/>
                </a:lnTo>
                <a:lnTo>
                  <a:pt x="735" y="1652"/>
                </a:lnTo>
                <a:lnTo>
                  <a:pt x="695" y="1657"/>
                </a:lnTo>
                <a:lnTo>
                  <a:pt x="650" y="1662"/>
                </a:lnTo>
                <a:lnTo>
                  <a:pt x="602" y="1665"/>
                </a:lnTo>
                <a:lnTo>
                  <a:pt x="548" y="1670"/>
                </a:lnTo>
                <a:lnTo>
                  <a:pt x="491" y="1673"/>
                </a:lnTo>
                <a:lnTo>
                  <a:pt x="430" y="1674"/>
                </a:lnTo>
                <a:lnTo>
                  <a:pt x="373" y="1673"/>
                </a:lnTo>
                <a:lnTo>
                  <a:pt x="318" y="1671"/>
                </a:lnTo>
                <a:lnTo>
                  <a:pt x="265" y="1666"/>
                </a:lnTo>
                <a:lnTo>
                  <a:pt x="215" y="1663"/>
                </a:lnTo>
                <a:lnTo>
                  <a:pt x="169" y="1657"/>
                </a:lnTo>
                <a:lnTo>
                  <a:pt x="127" y="1653"/>
                </a:lnTo>
                <a:lnTo>
                  <a:pt x="90" y="1647"/>
                </a:lnTo>
                <a:lnTo>
                  <a:pt x="59" y="1640"/>
                </a:lnTo>
                <a:lnTo>
                  <a:pt x="34" y="1634"/>
                </a:lnTo>
                <a:lnTo>
                  <a:pt x="15" y="1625"/>
                </a:lnTo>
                <a:lnTo>
                  <a:pt x="4" y="1618"/>
                </a:lnTo>
                <a:lnTo>
                  <a:pt x="0" y="1609"/>
                </a:lnTo>
                <a:lnTo>
                  <a:pt x="3" y="1603"/>
                </a:lnTo>
                <a:lnTo>
                  <a:pt x="11" y="1595"/>
                </a:lnTo>
                <a:lnTo>
                  <a:pt x="25" y="1589"/>
                </a:lnTo>
                <a:lnTo>
                  <a:pt x="17" y="1576"/>
                </a:lnTo>
                <a:lnTo>
                  <a:pt x="14" y="1562"/>
                </a:lnTo>
                <a:lnTo>
                  <a:pt x="17" y="1549"/>
                </a:lnTo>
                <a:lnTo>
                  <a:pt x="24" y="1537"/>
                </a:lnTo>
                <a:lnTo>
                  <a:pt x="37" y="1526"/>
                </a:lnTo>
                <a:lnTo>
                  <a:pt x="29" y="1507"/>
                </a:lnTo>
                <a:lnTo>
                  <a:pt x="22" y="1488"/>
                </a:lnTo>
                <a:lnTo>
                  <a:pt x="21" y="1469"/>
                </a:lnTo>
                <a:lnTo>
                  <a:pt x="23" y="1444"/>
                </a:lnTo>
                <a:lnTo>
                  <a:pt x="33" y="1421"/>
                </a:lnTo>
                <a:lnTo>
                  <a:pt x="47" y="1398"/>
                </a:lnTo>
                <a:lnTo>
                  <a:pt x="66" y="1377"/>
                </a:lnTo>
                <a:lnTo>
                  <a:pt x="90" y="1356"/>
                </a:lnTo>
                <a:lnTo>
                  <a:pt x="119" y="1338"/>
                </a:lnTo>
                <a:lnTo>
                  <a:pt x="123" y="1324"/>
                </a:lnTo>
                <a:lnTo>
                  <a:pt x="128" y="1307"/>
                </a:lnTo>
                <a:lnTo>
                  <a:pt x="126" y="1267"/>
                </a:lnTo>
                <a:lnTo>
                  <a:pt x="128" y="1231"/>
                </a:lnTo>
                <a:lnTo>
                  <a:pt x="133" y="1195"/>
                </a:lnTo>
                <a:lnTo>
                  <a:pt x="123" y="1190"/>
                </a:lnTo>
                <a:lnTo>
                  <a:pt x="114" y="1182"/>
                </a:lnTo>
                <a:lnTo>
                  <a:pt x="109" y="1172"/>
                </a:lnTo>
                <a:lnTo>
                  <a:pt x="107" y="1160"/>
                </a:lnTo>
                <a:lnTo>
                  <a:pt x="110" y="1145"/>
                </a:lnTo>
                <a:lnTo>
                  <a:pt x="118" y="1134"/>
                </a:lnTo>
                <a:lnTo>
                  <a:pt x="129" y="1126"/>
                </a:lnTo>
                <a:lnTo>
                  <a:pt x="144" y="1123"/>
                </a:lnTo>
                <a:lnTo>
                  <a:pt x="149" y="1124"/>
                </a:lnTo>
                <a:lnTo>
                  <a:pt x="153" y="1124"/>
                </a:lnTo>
                <a:lnTo>
                  <a:pt x="172" y="1084"/>
                </a:lnTo>
                <a:lnTo>
                  <a:pt x="196" y="1048"/>
                </a:lnTo>
                <a:lnTo>
                  <a:pt x="210" y="973"/>
                </a:lnTo>
                <a:lnTo>
                  <a:pt x="222" y="894"/>
                </a:lnTo>
                <a:lnTo>
                  <a:pt x="231" y="812"/>
                </a:lnTo>
                <a:lnTo>
                  <a:pt x="235" y="742"/>
                </a:lnTo>
                <a:lnTo>
                  <a:pt x="239" y="671"/>
                </a:lnTo>
                <a:lnTo>
                  <a:pt x="240" y="601"/>
                </a:lnTo>
                <a:lnTo>
                  <a:pt x="240" y="535"/>
                </a:lnTo>
                <a:lnTo>
                  <a:pt x="238" y="471"/>
                </a:lnTo>
                <a:lnTo>
                  <a:pt x="234" y="411"/>
                </a:lnTo>
                <a:lnTo>
                  <a:pt x="231" y="357"/>
                </a:lnTo>
                <a:lnTo>
                  <a:pt x="228" y="308"/>
                </a:lnTo>
                <a:lnTo>
                  <a:pt x="143" y="193"/>
                </a:lnTo>
                <a:lnTo>
                  <a:pt x="1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42;p6"/>
          <p:cNvSpPr txBox="1"/>
          <p:nvPr/>
        </p:nvSpPr>
        <p:spPr>
          <a:xfrm>
            <a:off x="1181099" y="5301208"/>
            <a:ext cx="26653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στάσεων</a:t>
            </a:r>
            <a:endParaRPr sz="18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2"/>
          <p:cNvSpPr/>
          <p:nvPr/>
        </p:nvSpPr>
        <p:spPr>
          <a:xfrm>
            <a:off x="1316233" y="763060"/>
            <a:ext cx="284540" cy="675227"/>
          </a:xfrm>
          <a:custGeom>
            <a:avLst/>
            <a:gdLst/>
            <a:ahLst/>
            <a:cxnLst/>
            <a:rect l="l" t="t" r="r" b="b"/>
            <a:pathLst>
              <a:path w="280788" h="827184" extrusionOk="0">
                <a:moveTo>
                  <a:pt x="61554" y="505923"/>
                </a:moveTo>
                <a:lnTo>
                  <a:pt x="219233" y="505923"/>
                </a:lnTo>
                <a:cubicBezTo>
                  <a:pt x="219233" y="505923"/>
                  <a:pt x="219233" y="505923"/>
                  <a:pt x="219233" y="797253"/>
                </a:cubicBezTo>
                <a:cubicBezTo>
                  <a:pt x="219233" y="813216"/>
                  <a:pt x="205262" y="827184"/>
                  <a:pt x="189294" y="827184"/>
                </a:cubicBezTo>
                <a:cubicBezTo>
                  <a:pt x="171331" y="827184"/>
                  <a:pt x="159355" y="813216"/>
                  <a:pt x="159355" y="797253"/>
                </a:cubicBezTo>
                <a:cubicBezTo>
                  <a:pt x="159355" y="797253"/>
                  <a:pt x="159355" y="797253"/>
                  <a:pt x="159355" y="635625"/>
                </a:cubicBezTo>
                <a:cubicBezTo>
                  <a:pt x="159355" y="635625"/>
                  <a:pt x="159355" y="635625"/>
                  <a:pt x="159355" y="625648"/>
                </a:cubicBezTo>
                <a:cubicBezTo>
                  <a:pt x="159355" y="625648"/>
                  <a:pt x="159355" y="625648"/>
                  <a:pt x="159355" y="553813"/>
                </a:cubicBezTo>
                <a:cubicBezTo>
                  <a:pt x="159355" y="553813"/>
                  <a:pt x="159355" y="553813"/>
                  <a:pt x="123428" y="553813"/>
                </a:cubicBezTo>
                <a:cubicBezTo>
                  <a:pt x="123428" y="553813"/>
                  <a:pt x="123428" y="553813"/>
                  <a:pt x="123428" y="625648"/>
                </a:cubicBezTo>
                <a:cubicBezTo>
                  <a:pt x="123428" y="625648"/>
                  <a:pt x="123428" y="625648"/>
                  <a:pt x="123428" y="635625"/>
                </a:cubicBezTo>
                <a:cubicBezTo>
                  <a:pt x="123428" y="635625"/>
                  <a:pt x="123428" y="635625"/>
                  <a:pt x="123428" y="797253"/>
                </a:cubicBezTo>
                <a:cubicBezTo>
                  <a:pt x="123428" y="813216"/>
                  <a:pt x="109457" y="827184"/>
                  <a:pt x="91493" y="827184"/>
                </a:cubicBezTo>
                <a:cubicBezTo>
                  <a:pt x="75526" y="827184"/>
                  <a:pt x="61554" y="813216"/>
                  <a:pt x="61554" y="797253"/>
                </a:cubicBezTo>
                <a:cubicBezTo>
                  <a:pt x="61554" y="797253"/>
                  <a:pt x="61554" y="797253"/>
                  <a:pt x="61554" y="505923"/>
                </a:cubicBezTo>
                <a:close/>
                <a:moveTo>
                  <a:pt x="65717" y="225136"/>
                </a:moveTo>
                <a:cubicBezTo>
                  <a:pt x="65717" y="225136"/>
                  <a:pt x="65717" y="225136"/>
                  <a:pt x="105545" y="225136"/>
                </a:cubicBezTo>
                <a:cubicBezTo>
                  <a:pt x="105545" y="225136"/>
                  <a:pt x="105545" y="225136"/>
                  <a:pt x="121476" y="255007"/>
                </a:cubicBezTo>
                <a:cubicBezTo>
                  <a:pt x="121476" y="255007"/>
                  <a:pt x="121476" y="255007"/>
                  <a:pt x="141390" y="288861"/>
                </a:cubicBezTo>
                <a:cubicBezTo>
                  <a:pt x="141390" y="288861"/>
                  <a:pt x="141390" y="288861"/>
                  <a:pt x="159313" y="255007"/>
                </a:cubicBezTo>
                <a:cubicBezTo>
                  <a:pt x="159313" y="255007"/>
                  <a:pt x="159313" y="255007"/>
                  <a:pt x="177235" y="225136"/>
                </a:cubicBezTo>
                <a:cubicBezTo>
                  <a:pt x="177235" y="225136"/>
                  <a:pt x="177235" y="225136"/>
                  <a:pt x="215072" y="225136"/>
                </a:cubicBezTo>
                <a:cubicBezTo>
                  <a:pt x="250917" y="225136"/>
                  <a:pt x="278797" y="255007"/>
                  <a:pt x="278797" y="288861"/>
                </a:cubicBezTo>
                <a:cubicBezTo>
                  <a:pt x="278797" y="288861"/>
                  <a:pt x="278797" y="288861"/>
                  <a:pt x="278797" y="300809"/>
                </a:cubicBezTo>
                <a:cubicBezTo>
                  <a:pt x="278797" y="300809"/>
                  <a:pt x="278797" y="300809"/>
                  <a:pt x="278797" y="334663"/>
                </a:cubicBezTo>
                <a:lnTo>
                  <a:pt x="280788" y="480036"/>
                </a:lnTo>
                <a:cubicBezTo>
                  <a:pt x="280788" y="484018"/>
                  <a:pt x="280788" y="488001"/>
                  <a:pt x="278797" y="491984"/>
                </a:cubicBezTo>
                <a:cubicBezTo>
                  <a:pt x="274814" y="499950"/>
                  <a:pt x="264857" y="505924"/>
                  <a:pt x="254900" y="505924"/>
                </a:cubicBezTo>
                <a:cubicBezTo>
                  <a:pt x="244943" y="505924"/>
                  <a:pt x="236977" y="499950"/>
                  <a:pt x="232995" y="491984"/>
                </a:cubicBezTo>
                <a:cubicBezTo>
                  <a:pt x="231003" y="488001"/>
                  <a:pt x="231003" y="484018"/>
                  <a:pt x="231003" y="480036"/>
                </a:cubicBezTo>
                <a:cubicBezTo>
                  <a:pt x="231003" y="480036"/>
                  <a:pt x="231003" y="480036"/>
                  <a:pt x="232995" y="334663"/>
                </a:cubicBezTo>
                <a:cubicBezTo>
                  <a:pt x="232995" y="334663"/>
                  <a:pt x="232995" y="334663"/>
                  <a:pt x="232995" y="306783"/>
                </a:cubicBezTo>
                <a:cubicBezTo>
                  <a:pt x="232995" y="302801"/>
                  <a:pt x="229012" y="300809"/>
                  <a:pt x="227020" y="300809"/>
                </a:cubicBezTo>
                <a:cubicBezTo>
                  <a:pt x="227020" y="300809"/>
                  <a:pt x="227020" y="300809"/>
                  <a:pt x="225029" y="300809"/>
                </a:cubicBezTo>
                <a:cubicBezTo>
                  <a:pt x="223038" y="300809"/>
                  <a:pt x="219055" y="302801"/>
                  <a:pt x="219055" y="306783"/>
                </a:cubicBezTo>
                <a:cubicBezTo>
                  <a:pt x="219055" y="306783"/>
                  <a:pt x="219055" y="306783"/>
                  <a:pt x="219055" y="486010"/>
                </a:cubicBezTo>
                <a:cubicBezTo>
                  <a:pt x="219055" y="489993"/>
                  <a:pt x="217063" y="491984"/>
                  <a:pt x="213080" y="491984"/>
                </a:cubicBezTo>
                <a:cubicBezTo>
                  <a:pt x="213080" y="491984"/>
                  <a:pt x="213080" y="491984"/>
                  <a:pt x="67708" y="491984"/>
                </a:cubicBezTo>
                <a:cubicBezTo>
                  <a:pt x="65717" y="491984"/>
                  <a:pt x="61734" y="489993"/>
                  <a:pt x="61734" y="486010"/>
                </a:cubicBezTo>
                <a:cubicBezTo>
                  <a:pt x="61734" y="486010"/>
                  <a:pt x="61734" y="486010"/>
                  <a:pt x="61734" y="306783"/>
                </a:cubicBezTo>
                <a:cubicBezTo>
                  <a:pt x="61734" y="302801"/>
                  <a:pt x="59742" y="300809"/>
                  <a:pt x="55759" y="300809"/>
                </a:cubicBezTo>
                <a:cubicBezTo>
                  <a:pt x="51776" y="300809"/>
                  <a:pt x="47793" y="302801"/>
                  <a:pt x="47793" y="306783"/>
                </a:cubicBezTo>
                <a:cubicBezTo>
                  <a:pt x="47793" y="306783"/>
                  <a:pt x="47793" y="306783"/>
                  <a:pt x="49785" y="334663"/>
                </a:cubicBezTo>
                <a:cubicBezTo>
                  <a:pt x="49785" y="334663"/>
                  <a:pt x="49785" y="334663"/>
                  <a:pt x="49785" y="480036"/>
                </a:cubicBezTo>
                <a:cubicBezTo>
                  <a:pt x="49785" y="484018"/>
                  <a:pt x="49785" y="488001"/>
                  <a:pt x="47793" y="491984"/>
                </a:cubicBezTo>
                <a:cubicBezTo>
                  <a:pt x="45802" y="497958"/>
                  <a:pt x="39828" y="501941"/>
                  <a:pt x="33854" y="503932"/>
                </a:cubicBezTo>
                <a:cubicBezTo>
                  <a:pt x="31862" y="505924"/>
                  <a:pt x="27879" y="505924"/>
                  <a:pt x="25888" y="505924"/>
                </a:cubicBezTo>
                <a:cubicBezTo>
                  <a:pt x="11948" y="505924"/>
                  <a:pt x="0" y="493975"/>
                  <a:pt x="0" y="480036"/>
                </a:cubicBezTo>
                <a:cubicBezTo>
                  <a:pt x="0" y="480036"/>
                  <a:pt x="0" y="480036"/>
                  <a:pt x="1991" y="334663"/>
                </a:cubicBezTo>
                <a:cubicBezTo>
                  <a:pt x="1991" y="334663"/>
                  <a:pt x="1991" y="334663"/>
                  <a:pt x="1991" y="300809"/>
                </a:cubicBezTo>
                <a:cubicBezTo>
                  <a:pt x="1991" y="300809"/>
                  <a:pt x="1991" y="300809"/>
                  <a:pt x="1991" y="288861"/>
                </a:cubicBezTo>
                <a:cubicBezTo>
                  <a:pt x="1991" y="255007"/>
                  <a:pt x="29871" y="225136"/>
                  <a:pt x="65717" y="225136"/>
                </a:cubicBezTo>
                <a:close/>
                <a:moveTo>
                  <a:pt x="140394" y="0"/>
                </a:moveTo>
                <a:cubicBezTo>
                  <a:pt x="199304" y="0"/>
                  <a:pt x="247060" y="47756"/>
                  <a:pt x="247060" y="106666"/>
                </a:cubicBezTo>
                <a:cubicBezTo>
                  <a:pt x="247060" y="165576"/>
                  <a:pt x="199304" y="213332"/>
                  <a:pt x="140394" y="213332"/>
                </a:cubicBezTo>
                <a:cubicBezTo>
                  <a:pt x="81484" y="213332"/>
                  <a:pt x="33728" y="165576"/>
                  <a:pt x="33728" y="106666"/>
                </a:cubicBezTo>
                <a:cubicBezTo>
                  <a:pt x="33728" y="47756"/>
                  <a:pt x="81484" y="0"/>
                  <a:pt x="14039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2"/>
          <p:cNvSpPr/>
          <p:nvPr/>
        </p:nvSpPr>
        <p:spPr>
          <a:xfrm>
            <a:off x="308674" y="105594"/>
            <a:ext cx="1149829" cy="1234958"/>
          </a:xfrm>
          <a:prstGeom prst="homePlate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4000" b="1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p12"/>
          <p:cNvSpPr/>
          <p:nvPr/>
        </p:nvSpPr>
        <p:spPr>
          <a:xfrm>
            <a:off x="888691" y="763061"/>
            <a:ext cx="376095" cy="675227"/>
          </a:xfrm>
          <a:custGeom>
            <a:avLst/>
            <a:gdLst/>
            <a:ahLst/>
            <a:cxnLst/>
            <a:rect l="l" t="t" r="r" b="b"/>
            <a:pathLst>
              <a:path w="769055" h="1582157" extrusionOk="0">
                <a:moveTo>
                  <a:pt x="428575" y="1245249"/>
                </a:moveTo>
                <a:cubicBezTo>
                  <a:pt x="428575" y="1245249"/>
                  <a:pt x="428575" y="1245249"/>
                  <a:pt x="544053" y="1245249"/>
                </a:cubicBezTo>
                <a:cubicBezTo>
                  <a:pt x="544053" y="1245249"/>
                  <a:pt x="544053" y="1245249"/>
                  <a:pt x="544053" y="1528813"/>
                </a:cubicBezTo>
                <a:cubicBezTo>
                  <a:pt x="544053" y="1556889"/>
                  <a:pt x="518704" y="1582157"/>
                  <a:pt x="487722" y="1582157"/>
                </a:cubicBezTo>
                <a:cubicBezTo>
                  <a:pt x="453924" y="1582157"/>
                  <a:pt x="428575" y="1556889"/>
                  <a:pt x="428575" y="1528813"/>
                </a:cubicBezTo>
                <a:close/>
                <a:moveTo>
                  <a:pt x="242859" y="1245249"/>
                </a:moveTo>
                <a:cubicBezTo>
                  <a:pt x="242859" y="1245249"/>
                  <a:pt x="242859" y="1245249"/>
                  <a:pt x="358337" y="1245249"/>
                </a:cubicBezTo>
                <a:cubicBezTo>
                  <a:pt x="358337" y="1245249"/>
                  <a:pt x="358337" y="1245249"/>
                  <a:pt x="358337" y="1528813"/>
                </a:cubicBezTo>
                <a:cubicBezTo>
                  <a:pt x="358337" y="1556889"/>
                  <a:pt x="332988" y="1582157"/>
                  <a:pt x="302006" y="1582157"/>
                </a:cubicBezTo>
                <a:cubicBezTo>
                  <a:pt x="268208" y="1582157"/>
                  <a:pt x="242859" y="1556889"/>
                  <a:pt x="242859" y="1528813"/>
                </a:cubicBezTo>
                <a:close/>
                <a:moveTo>
                  <a:pt x="326778" y="441671"/>
                </a:moveTo>
                <a:cubicBezTo>
                  <a:pt x="326778" y="441671"/>
                  <a:pt x="326778" y="441671"/>
                  <a:pt x="349314" y="481126"/>
                </a:cubicBezTo>
                <a:cubicBezTo>
                  <a:pt x="349314" y="481126"/>
                  <a:pt x="349314" y="481126"/>
                  <a:pt x="383119" y="540309"/>
                </a:cubicBezTo>
                <a:cubicBezTo>
                  <a:pt x="383119" y="540309"/>
                  <a:pt x="383119" y="540309"/>
                  <a:pt x="419741" y="481126"/>
                </a:cubicBezTo>
                <a:cubicBezTo>
                  <a:pt x="419741" y="481126"/>
                  <a:pt x="419741" y="481126"/>
                  <a:pt x="442277" y="441671"/>
                </a:cubicBezTo>
                <a:cubicBezTo>
                  <a:pt x="557776" y="469853"/>
                  <a:pt x="594398" y="554400"/>
                  <a:pt x="597215" y="562854"/>
                </a:cubicBezTo>
                <a:cubicBezTo>
                  <a:pt x="614117" y="591036"/>
                  <a:pt x="628202" y="622037"/>
                  <a:pt x="642288" y="653037"/>
                </a:cubicBezTo>
                <a:cubicBezTo>
                  <a:pt x="642288" y="653037"/>
                  <a:pt x="642288" y="653037"/>
                  <a:pt x="670458" y="706583"/>
                </a:cubicBezTo>
                <a:cubicBezTo>
                  <a:pt x="670458" y="706583"/>
                  <a:pt x="670458" y="706583"/>
                  <a:pt x="735250" y="841857"/>
                </a:cubicBezTo>
                <a:cubicBezTo>
                  <a:pt x="735250" y="841857"/>
                  <a:pt x="735250" y="841857"/>
                  <a:pt x="763421" y="903857"/>
                </a:cubicBezTo>
                <a:cubicBezTo>
                  <a:pt x="769055" y="909494"/>
                  <a:pt x="769055" y="917948"/>
                  <a:pt x="769055" y="926403"/>
                </a:cubicBezTo>
                <a:cubicBezTo>
                  <a:pt x="769055" y="943312"/>
                  <a:pt x="757787" y="960221"/>
                  <a:pt x="740884" y="968676"/>
                </a:cubicBezTo>
                <a:cubicBezTo>
                  <a:pt x="738067" y="968676"/>
                  <a:pt x="735250" y="968676"/>
                  <a:pt x="735250" y="971494"/>
                </a:cubicBezTo>
                <a:cubicBezTo>
                  <a:pt x="718348" y="974312"/>
                  <a:pt x="704263" y="971494"/>
                  <a:pt x="690178" y="963040"/>
                </a:cubicBezTo>
                <a:cubicBezTo>
                  <a:pt x="684543" y="957403"/>
                  <a:pt x="678909" y="951767"/>
                  <a:pt x="676092" y="943312"/>
                </a:cubicBezTo>
                <a:cubicBezTo>
                  <a:pt x="676092" y="943312"/>
                  <a:pt x="676092" y="943312"/>
                  <a:pt x="569044" y="706583"/>
                </a:cubicBezTo>
                <a:cubicBezTo>
                  <a:pt x="569044" y="706583"/>
                  <a:pt x="569044" y="706583"/>
                  <a:pt x="563410" y="692492"/>
                </a:cubicBezTo>
                <a:cubicBezTo>
                  <a:pt x="560593" y="684037"/>
                  <a:pt x="549325" y="678401"/>
                  <a:pt x="540874" y="681219"/>
                </a:cubicBezTo>
                <a:cubicBezTo>
                  <a:pt x="529606" y="684037"/>
                  <a:pt x="521154" y="695310"/>
                  <a:pt x="523972" y="706583"/>
                </a:cubicBezTo>
                <a:cubicBezTo>
                  <a:pt x="523972" y="706583"/>
                  <a:pt x="523972" y="706583"/>
                  <a:pt x="636654" y="1191314"/>
                </a:cubicBezTo>
                <a:cubicBezTo>
                  <a:pt x="636654" y="1191314"/>
                  <a:pt x="636654" y="1191314"/>
                  <a:pt x="639471" y="1194133"/>
                </a:cubicBezTo>
                <a:cubicBezTo>
                  <a:pt x="639471" y="1194133"/>
                  <a:pt x="639471" y="1196951"/>
                  <a:pt x="639471" y="1196951"/>
                </a:cubicBezTo>
                <a:cubicBezTo>
                  <a:pt x="639471" y="1208224"/>
                  <a:pt x="631020" y="1216678"/>
                  <a:pt x="619751" y="1216678"/>
                </a:cubicBezTo>
                <a:cubicBezTo>
                  <a:pt x="619751" y="1216678"/>
                  <a:pt x="619751" y="1216678"/>
                  <a:pt x="154938" y="1216678"/>
                </a:cubicBezTo>
                <a:cubicBezTo>
                  <a:pt x="143670" y="1216678"/>
                  <a:pt x="132401" y="1208224"/>
                  <a:pt x="132401" y="1196951"/>
                </a:cubicBezTo>
                <a:cubicBezTo>
                  <a:pt x="132401" y="1196951"/>
                  <a:pt x="132401" y="1196951"/>
                  <a:pt x="135218" y="1194133"/>
                </a:cubicBezTo>
                <a:cubicBezTo>
                  <a:pt x="135218" y="1194133"/>
                  <a:pt x="135218" y="1194133"/>
                  <a:pt x="135218" y="1191314"/>
                </a:cubicBezTo>
                <a:cubicBezTo>
                  <a:pt x="135218" y="1191314"/>
                  <a:pt x="135218" y="1191314"/>
                  <a:pt x="245083" y="706583"/>
                </a:cubicBezTo>
                <a:cubicBezTo>
                  <a:pt x="247901" y="695310"/>
                  <a:pt x="239449" y="684037"/>
                  <a:pt x="228181" y="681219"/>
                </a:cubicBezTo>
                <a:cubicBezTo>
                  <a:pt x="219730" y="678401"/>
                  <a:pt x="208462" y="684037"/>
                  <a:pt x="205645" y="692492"/>
                </a:cubicBezTo>
                <a:cubicBezTo>
                  <a:pt x="205645" y="692492"/>
                  <a:pt x="205645" y="692492"/>
                  <a:pt x="200011" y="706583"/>
                </a:cubicBezTo>
                <a:cubicBezTo>
                  <a:pt x="200011" y="706583"/>
                  <a:pt x="200011" y="706583"/>
                  <a:pt x="92963" y="943312"/>
                </a:cubicBezTo>
                <a:cubicBezTo>
                  <a:pt x="90146" y="951767"/>
                  <a:pt x="84512" y="957403"/>
                  <a:pt x="78877" y="963040"/>
                </a:cubicBezTo>
                <a:cubicBezTo>
                  <a:pt x="64792" y="974312"/>
                  <a:pt x="45073" y="977131"/>
                  <a:pt x="28171" y="968676"/>
                </a:cubicBezTo>
                <a:cubicBezTo>
                  <a:pt x="11268" y="960221"/>
                  <a:pt x="0" y="943312"/>
                  <a:pt x="0" y="926403"/>
                </a:cubicBezTo>
                <a:cubicBezTo>
                  <a:pt x="0" y="917948"/>
                  <a:pt x="0" y="909494"/>
                  <a:pt x="5634" y="903857"/>
                </a:cubicBezTo>
                <a:cubicBezTo>
                  <a:pt x="5634" y="903857"/>
                  <a:pt x="5634" y="903857"/>
                  <a:pt x="98597" y="706583"/>
                </a:cubicBezTo>
                <a:cubicBezTo>
                  <a:pt x="98597" y="706583"/>
                  <a:pt x="98597" y="706583"/>
                  <a:pt x="126767" y="653037"/>
                </a:cubicBezTo>
                <a:cubicBezTo>
                  <a:pt x="140853" y="622037"/>
                  <a:pt x="154938" y="591036"/>
                  <a:pt x="171840" y="562854"/>
                </a:cubicBezTo>
                <a:cubicBezTo>
                  <a:pt x="174657" y="554400"/>
                  <a:pt x="211279" y="469853"/>
                  <a:pt x="326778" y="441671"/>
                </a:cubicBezTo>
                <a:close/>
                <a:moveTo>
                  <a:pt x="385123" y="0"/>
                </a:moveTo>
                <a:cubicBezTo>
                  <a:pt x="497882" y="0"/>
                  <a:pt x="589292" y="91942"/>
                  <a:pt x="589292" y="205359"/>
                </a:cubicBezTo>
                <a:cubicBezTo>
                  <a:pt x="589292" y="318776"/>
                  <a:pt x="497882" y="410718"/>
                  <a:pt x="385123" y="410718"/>
                </a:cubicBezTo>
                <a:cubicBezTo>
                  <a:pt x="272364" y="410718"/>
                  <a:pt x="180954" y="318776"/>
                  <a:pt x="180954" y="205359"/>
                </a:cubicBezTo>
                <a:cubicBezTo>
                  <a:pt x="180954" y="91942"/>
                  <a:pt x="272364" y="0"/>
                  <a:pt x="3851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47728" y="1340768"/>
            <a:ext cx="5196619" cy="3801887"/>
            <a:chOff x="3215680" y="1484784"/>
            <a:chExt cx="5102509" cy="3948897"/>
          </a:xfrm>
        </p:grpSpPr>
        <p:pic>
          <p:nvPicPr>
            <p:cNvPr id="481" name="Google Shape;481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15680" y="1484784"/>
              <a:ext cx="5102509" cy="3948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2" name="Google Shape;482;p12" descr="Αποτέλεσμα εικόνας για home web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305523" y="2800572"/>
              <a:ext cx="837448" cy="83744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53;p3">
            <a:hlinkClick r:id="rId6" action="ppaction://hlinksldjump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56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57;p3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hlinkClick r:id="rId13"/>
            <a:extLst>
              <a:ext uri="{FF2B5EF4-FFF2-40B4-BE49-F238E27FC236}">
                <a16:creationId xmlns="" xmlns:a16="http://schemas.microsoft.com/office/drawing/2014/main" id="{513EF350-D8B6-418F-96DC-78F18C1091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26014" y="5157192"/>
            <a:ext cx="2138138" cy="1316530"/>
          </a:xfrm>
          <a:prstGeom prst="rect">
            <a:avLst/>
          </a:prstGeom>
        </p:spPr>
      </p:pic>
      <p:sp>
        <p:nvSpPr>
          <p:cNvPr id="25" name="Google Shape;214;p5"/>
          <p:cNvSpPr txBox="1"/>
          <p:nvPr/>
        </p:nvSpPr>
        <p:spPr>
          <a:xfrm>
            <a:off x="1783216" y="332656"/>
            <a:ext cx="10217440" cy="635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lnSpc>
                <a:spcPct val="70000"/>
              </a:lnSpc>
              <a:buClr>
                <a:schemeClr val="accent2"/>
              </a:buClr>
              <a:buSzPts val="3740"/>
            </a:pPr>
            <a:r>
              <a:rPr lang="el-GR" sz="3600" b="1" dirty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Εφαρμογή σεναρίου με Ασύγχρονη Συνεργασία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277;p8"/>
          <p:cNvGrpSpPr/>
          <p:nvPr/>
        </p:nvGrpSpPr>
        <p:grpSpPr>
          <a:xfrm>
            <a:off x="656718" y="3321142"/>
            <a:ext cx="2252995" cy="1578796"/>
            <a:chOff x="6121001" y="914050"/>
            <a:chExt cx="1748939" cy="1242916"/>
          </a:xfrm>
        </p:grpSpPr>
        <p:grpSp>
          <p:nvGrpSpPr>
            <p:cNvPr id="65" name="Google Shape;278;p8"/>
            <p:cNvGrpSpPr/>
            <p:nvPr/>
          </p:nvGrpSpPr>
          <p:grpSpPr>
            <a:xfrm>
              <a:off x="6121001" y="914050"/>
              <a:ext cx="1748939" cy="971078"/>
              <a:chOff x="13289848" y="4063380"/>
              <a:chExt cx="3342588" cy="1848329"/>
            </a:xfrm>
          </p:grpSpPr>
          <p:grpSp>
            <p:nvGrpSpPr>
              <p:cNvPr id="67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72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69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6" name="Google Shape;314;p8"/>
            <p:cNvSpPr txBox="1"/>
            <p:nvPr/>
          </p:nvSpPr>
          <p:spPr>
            <a:xfrm>
              <a:off x="6179271" y="1890469"/>
              <a:ext cx="1665497" cy="2664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30’</a:t>
              </a:r>
            </a:p>
          </p:txBody>
        </p:sp>
      </p:grpSp>
      <p:sp>
        <p:nvSpPr>
          <p:cNvPr id="102" name="Rectangle 101"/>
          <p:cNvSpPr/>
          <p:nvPr/>
        </p:nvSpPr>
        <p:spPr>
          <a:xfrm>
            <a:off x="4245894" y="5771350"/>
            <a:ext cx="886781" cy="413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70000"/>
              </a:lnSpc>
              <a:buClr>
                <a:schemeClr val="accent2"/>
              </a:buClr>
              <a:buSzPts val="3740"/>
            </a:pP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στην</a:t>
            </a:r>
            <a:endParaRPr lang="el-GR" sz="2800" b="1" dirty="0">
              <a:solidFill>
                <a:srgbClr val="C00000"/>
              </a:solidFill>
              <a:latin typeface="Calibri" pitchFamily="34" charset="0"/>
              <a:ea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8"/>
          <p:cNvGrpSpPr/>
          <p:nvPr/>
        </p:nvGrpSpPr>
        <p:grpSpPr>
          <a:xfrm>
            <a:off x="9336360" y="116632"/>
            <a:ext cx="1748939" cy="1314933"/>
            <a:chOff x="6121001" y="914050"/>
            <a:chExt cx="1748939" cy="1314933"/>
          </a:xfrm>
        </p:grpSpPr>
        <p:grpSp>
          <p:nvGrpSpPr>
            <p:cNvPr id="278" name="Google Shape;278;p8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279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280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0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311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4" name="Google Shape;314;p8"/>
            <p:cNvSpPr txBox="1"/>
            <p:nvPr/>
          </p:nvSpPr>
          <p:spPr>
            <a:xfrm>
              <a:off x="6179271" y="1890469"/>
              <a:ext cx="166549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3’</a:t>
              </a:r>
              <a:endParaRPr sz="16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4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Freeform 84">
            <a:extLst>
              <a:ext uri="{FF2B5EF4-FFF2-40B4-BE49-F238E27FC236}">
                <a16:creationId xmlns:a16="http://schemas.microsoft.com/office/drawing/2014/main" xmlns="" id="{F86D5F7D-F08E-4A2A-A9F5-DDCD86F588C0}"/>
              </a:ext>
            </a:extLst>
          </p:cNvPr>
          <p:cNvSpPr>
            <a:spLocks/>
          </p:cNvSpPr>
          <p:nvPr/>
        </p:nvSpPr>
        <p:spPr bwMode="auto">
          <a:xfrm>
            <a:off x="340584" y="116632"/>
            <a:ext cx="426824" cy="1152128"/>
          </a:xfrm>
          <a:custGeom>
            <a:avLst/>
            <a:gdLst>
              <a:gd name="T0" fmla="*/ 1163 w 1768"/>
              <a:gd name="T1" fmla="*/ 241 h 5481"/>
              <a:gd name="T2" fmla="*/ 1273 w 1768"/>
              <a:gd name="T3" fmla="*/ 923 h 5481"/>
              <a:gd name="T4" fmla="*/ 1553 w 1768"/>
              <a:gd name="T5" fmla="*/ 1075 h 5481"/>
              <a:gd name="T6" fmla="*/ 1660 w 1768"/>
              <a:gd name="T7" fmla="*/ 1458 h 5481"/>
              <a:gd name="T8" fmla="*/ 1669 w 1768"/>
              <a:gd name="T9" fmla="*/ 1796 h 5481"/>
              <a:gd name="T10" fmla="*/ 1691 w 1768"/>
              <a:gd name="T11" fmla="*/ 1891 h 5481"/>
              <a:gd name="T12" fmla="*/ 1702 w 1768"/>
              <a:gd name="T13" fmla="*/ 2084 h 5481"/>
              <a:gd name="T14" fmla="*/ 1728 w 1768"/>
              <a:gd name="T15" fmla="*/ 2548 h 5481"/>
              <a:gd name="T16" fmla="*/ 1750 w 1768"/>
              <a:gd name="T17" fmla="*/ 2776 h 5481"/>
              <a:gd name="T18" fmla="*/ 1662 w 1768"/>
              <a:gd name="T19" fmla="*/ 3222 h 5481"/>
              <a:gd name="T20" fmla="*/ 1575 w 1768"/>
              <a:gd name="T21" fmla="*/ 3213 h 5481"/>
              <a:gd name="T22" fmla="*/ 1562 w 1768"/>
              <a:gd name="T23" fmla="*/ 3141 h 5481"/>
              <a:gd name="T24" fmla="*/ 1505 w 1768"/>
              <a:gd name="T25" fmla="*/ 3134 h 5481"/>
              <a:gd name="T26" fmla="*/ 1566 w 1768"/>
              <a:gd name="T27" fmla="*/ 2864 h 5481"/>
              <a:gd name="T28" fmla="*/ 1573 w 1768"/>
              <a:gd name="T29" fmla="*/ 2687 h 5481"/>
              <a:gd name="T30" fmla="*/ 1516 w 1768"/>
              <a:gd name="T31" fmla="*/ 2478 h 5481"/>
              <a:gd name="T32" fmla="*/ 1384 w 1768"/>
              <a:gd name="T33" fmla="*/ 2110 h 5481"/>
              <a:gd name="T34" fmla="*/ 1395 w 1768"/>
              <a:gd name="T35" fmla="*/ 2347 h 5481"/>
              <a:gd name="T36" fmla="*/ 1413 w 1768"/>
              <a:gd name="T37" fmla="*/ 2483 h 5481"/>
              <a:gd name="T38" fmla="*/ 1459 w 1768"/>
              <a:gd name="T39" fmla="*/ 2709 h 5481"/>
              <a:gd name="T40" fmla="*/ 1450 w 1768"/>
              <a:gd name="T41" fmla="*/ 2822 h 5481"/>
              <a:gd name="T42" fmla="*/ 1452 w 1768"/>
              <a:gd name="T43" fmla="*/ 3022 h 5481"/>
              <a:gd name="T44" fmla="*/ 1378 w 1768"/>
              <a:gd name="T45" fmla="*/ 3641 h 5481"/>
              <a:gd name="T46" fmla="*/ 1347 w 1768"/>
              <a:gd name="T47" fmla="*/ 3956 h 5481"/>
              <a:gd name="T48" fmla="*/ 1356 w 1768"/>
              <a:gd name="T49" fmla="*/ 4309 h 5481"/>
              <a:gd name="T50" fmla="*/ 1332 w 1768"/>
              <a:gd name="T51" fmla="*/ 4680 h 5481"/>
              <a:gd name="T52" fmla="*/ 1290 w 1768"/>
              <a:gd name="T53" fmla="*/ 5040 h 5481"/>
              <a:gd name="T54" fmla="*/ 1362 w 1768"/>
              <a:gd name="T55" fmla="*/ 5338 h 5481"/>
              <a:gd name="T56" fmla="*/ 1040 w 1768"/>
              <a:gd name="T57" fmla="*/ 5195 h 5481"/>
              <a:gd name="T58" fmla="*/ 984 w 1768"/>
              <a:gd name="T59" fmla="*/ 4906 h 5481"/>
              <a:gd name="T60" fmla="*/ 994 w 1768"/>
              <a:gd name="T61" fmla="*/ 4456 h 5481"/>
              <a:gd name="T62" fmla="*/ 994 w 1768"/>
              <a:gd name="T63" fmla="*/ 3908 h 5481"/>
              <a:gd name="T64" fmla="*/ 962 w 1768"/>
              <a:gd name="T65" fmla="*/ 3549 h 5481"/>
              <a:gd name="T66" fmla="*/ 929 w 1768"/>
              <a:gd name="T67" fmla="*/ 3246 h 5481"/>
              <a:gd name="T68" fmla="*/ 880 w 1768"/>
              <a:gd name="T69" fmla="*/ 3334 h 5481"/>
              <a:gd name="T70" fmla="*/ 870 w 1768"/>
              <a:gd name="T71" fmla="*/ 3770 h 5481"/>
              <a:gd name="T72" fmla="*/ 821 w 1768"/>
              <a:gd name="T73" fmla="*/ 4027 h 5481"/>
              <a:gd name="T74" fmla="*/ 832 w 1768"/>
              <a:gd name="T75" fmla="*/ 4342 h 5481"/>
              <a:gd name="T76" fmla="*/ 832 w 1768"/>
              <a:gd name="T77" fmla="*/ 4755 h 5481"/>
              <a:gd name="T78" fmla="*/ 852 w 1768"/>
              <a:gd name="T79" fmla="*/ 5090 h 5481"/>
              <a:gd name="T80" fmla="*/ 653 w 1768"/>
              <a:gd name="T81" fmla="*/ 5481 h 5481"/>
              <a:gd name="T82" fmla="*/ 534 w 1768"/>
              <a:gd name="T83" fmla="*/ 5143 h 5481"/>
              <a:gd name="T84" fmla="*/ 497 w 1768"/>
              <a:gd name="T85" fmla="*/ 4489 h 5481"/>
              <a:gd name="T86" fmla="*/ 467 w 1768"/>
              <a:gd name="T87" fmla="*/ 4287 h 5481"/>
              <a:gd name="T88" fmla="*/ 499 w 1768"/>
              <a:gd name="T89" fmla="*/ 3912 h 5481"/>
              <a:gd name="T90" fmla="*/ 471 w 1768"/>
              <a:gd name="T91" fmla="*/ 3605 h 5481"/>
              <a:gd name="T92" fmla="*/ 399 w 1768"/>
              <a:gd name="T93" fmla="*/ 3114 h 5481"/>
              <a:gd name="T94" fmla="*/ 385 w 1768"/>
              <a:gd name="T95" fmla="*/ 2759 h 5481"/>
              <a:gd name="T96" fmla="*/ 340 w 1768"/>
              <a:gd name="T97" fmla="*/ 2511 h 5481"/>
              <a:gd name="T98" fmla="*/ 401 w 1768"/>
              <a:gd name="T99" fmla="*/ 2368 h 5481"/>
              <a:gd name="T100" fmla="*/ 440 w 1768"/>
              <a:gd name="T101" fmla="*/ 2094 h 5481"/>
              <a:gd name="T102" fmla="*/ 410 w 1768"/>
              <a:gd name="T103" fmla="*/ 1923 h 5481"/>
              <a:gd name="T104" fmla="*/ 289 w 1768"/>
              <a:gd name="T105" fmla="*/ 2452 h 5481"/>
              <a:gd name="T106" fmla="*/ 241 w 1768"/>
              <a:gd name="T107" fmla="*/ 2890 h 5481"/>
              <a:gd name="T108" fmla="*/ 212 w 1768"/>
              <a:gd name="T109" fmla="*/ 3070 h 5481"/>
              <a:gd name="T110" fmla="*/ 197 w 1768"/>
              <a:gd name="T111" fmla="*/ 3237 h 5481"/>
              <a:gd name="T112" fmla="*/ 46 w 1768"/>
              <a:gd name="T113" fmla="*/ 2759 h 5481"/>
              <a:gd name="T114" fmla="*/ 75 w 1768"/>
              <a:gd name="T115" fmla="*/ 2312 h 5481"/>
              <a:gd name="T116" fmla="*/ 149 w 1768"/>
              <a:gd name="T117" fmla="*/ 1654 h 5481"/>
              <a:gd name="T118" fmla="*/ 278 w 1768"/>
              <a:gd name="T119" fmla="*/ 1119 h 5481"/>
              <a:gd name="T120" fmla="*/ 613 w 1768"/>
              <a:gd name="T121" fmla="*/ 914 h 5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8" h="5481">
                <a:moveTo>
                  <a:pt x="850" y="0"/>
                </a:moveTo>
                <a:lnTo>
                  <a:pt x="852" y="0"/>
                </a:lnTo>
                <a:lnTo>
                  <a:pt x="859" y="2"/>
                </a:lnTo>
                <a:lnTo>
                  <a:pt x="872" y="4"/>
                </a:lnTo>
                <a:lnTo>
                  <a:pt x="891" y="7"/>
                </a:lnTo>
                <a:lnTo>
                  <a:pt x="918" y="15"/>
                </a:lnTo>
                <a:lnTo>
                  <a:pt x="953" y="24"/>
                </a:lnTo>
                <a:lnTo>
                  <a:pt x="977" y="33"/>
                </a:lnTo>
                <a:lnTo>
                  <a:pt x="1005" y="46"/>
                </a:lnTo>
                <a:lnTo>
                  <a:pt x="1032" y="62"/>
                </a:lnTo>
                <a:lnTo>
                  <a:pt x="1062" y="81"/>
                </a:lnTo>
                <a:lnTo>
                  <a:pt x="1089" y="99"/>
                </a:lnTo>
                <a:lnTo>
                  <a:pt x="1117" y="119"/>
                </a:lnTo>
                <a:lnTo>
                  <a:pt x="1143" y="136"/>
                </a:lnTo>
                <a:lnTo>
                  <a:pt x="1163" y="153"/>
                </a:lnTo>
                <a:lnTo>
                  <a:pt x="1179" y="165"/>
                </a:lnTo>
                <a:lnTo>
                  <a:pt x="1191" y="173"/>
                </a:lnTo>
                <a:lnTo>
                  <a:pt x="1194" y="176"/>
                </a:lnTo>
                <a:lnTo>
                  <a:pt x="1163" y="241"/>
                </a:lnTo>
                <a:lnTo>
                  <a:pt x="1163" y="504"/>
                </a:lnTo>
                <a:lnTo>
                  <a:pt x="1122" y="625"/>
                </a:lnTo>
                <a:lnTo>
                  <a:pt x="1106" y="673"/>
                </a:lnTo>
                <a:lnTo>
                  <a:pt x="1099" y="761"/>
                </a:lnTo>
                <a:lnTo>
                  <a:pt x="1106" y="789"/>
                </a:lnTo>
                <a:lnTo>
                  <a:pt x="1126" y="807"/>
                </a:lnTo>
                <a:lnTo>
                  <a:pt x="1128" y="809"/>
                </a:lnTo>
                <a:lnTo>
                  <a:pt x="1135" y="814"/>
                </a:lnTo>
                <a:lnTo>
                  <a:pt x="1145" y="823"/>
                </a:lnTo>
                <a:lnTo>
                  <a:pt x="1154" y="831"/>
                </a:lnTo>
                <a:lnTo>
                  <a:pt x="1163" y="838"/>
                </a:lnTo>
                <a:lnTo>
                  <a:pt x="1178" y="853"/>
                </a:lnTo>
                <a:lnTo>
                  <a:pt x="1192" y="864"/>
                </a:lnTo>
                <a:lnTo>
                  <a:pt x="1209" y="875"/>
                </a:lnTo>
                <a:lnTo>
                  <a:pt x="1224" y="888"/>
                </a:lnTo>
                <a:lnTo>
                  <a:pt x="1237" y="899"/>
                </a:lnTo>
                <a:lnTo>
                  <a:pt x="1253" y="908"/>
                </a:lnTo>
                <a:lnTo>
                  <a:pt x="1264" y="917"/>
                </a:lnTo>
                <a:lnTo>
                  <a:pt x="1273" y="923"/>
                </a:lnTo>
                <a:lnTo>
                  <a:pt x="1286" y="932"/>
                </a:lnTo>
                <a:lnTo>
                  <a:pt x="1301" y="941"/>
                </a:lnTo>
                <a:lnTo>
                  <a:pt x="1316" y="948"/>
                </a:lnTo>
                <a:lnTo>
                  <a:pt x="1325" y="952"/>
                </a:lnTo>
                <a:lnTo>
                  <a:pt x="1334" y="958"/>
                </a:lnTo>
                <a:lnTo>
                  <a:pt x="1349" y="963"/>
                </a:lnTo>
                <a:lnTo>
                  <a:pt x="1363" y="971"/>
                </a:lnTo>
                <a:lnTo>
                  <a:pt x="1376" y="978"/>
                </a:lnTo>
                <a:lnTo>
                  <a:pt x="1395" y="991"/>
                </a:lnTo>
                <a:lnTo>
                  <a:pt x="1409" y="1000"/>
                </a:lnTo>
                <a:lnTo>
                  <a:pt x="1421" y="1007"/>
                </a:lnTo>
                <a:lnTo>
                  <a:pt x="1439" y="1015"/>
                </a:lnTo>
                <a:lnTo>
                  <a:pt x="1455" y="1024"/>
                </a:lnTo>
                <a:lnTo>
                  <a:pt x="1468" y="1031"/>
                </a:lnTo>
                <a:lnTo>
                  <a:pt x="1479" y="1037"/>
                </a:lnTo>
                <a:lnTo>
                  <a:pt x="1498" y="1044"/>
                </a:lnTo>
                <a:lnTo>
                  <a:pt x="1518" y="1055"/>
                </a:lnTo>
                <a:lnTo>
                  <a:pt x="1538" y="1064"/>
                </a:lnTo>
                <a:lnTo>
                  <a:pt x="1553" y="1075"/>
                </a:lnTo>
                <a:lnTo>
                  <a:pt x="1564" y="1084"/>
                </a:lnTo>
                <a:lnTo>
                  <a:pt x="1570" y="1094"/>
                </a:lnTo>
                <a:lnTo>
                  <a:pt x="1575" y="1107"/>
                </a:lnTo>
                <a:lnTo>
                  <a:pt x="1581" y="1125"/>
                </a:lnTo>
                <a:lnTo>
                  <a:pt x="1588" y="1147"/>
                </a:lnTo>
                <a:lnTo>
                  <a:pt x="1599" y="1167"/>
                </a:lnTo>
                <a:lnTo>
                  <a:pt x="1608" y="1187"/>
                </a:lnTo>
                <a:lnTo>
                  <a:pt x="1617" y="1202"/>
                </a:lnTo>
                <a:lnTo>
                  <a:pt x="1625" y="1226"/>
                </a:lnTo>
                <a:lnTo>
                  <a:pt x="1634" y="1257"/>
                </a:lnTo>
                <a:lnTo>
                  <a:pt x="1643" y="1290"/>
                </a:lnTo>
                <a:lnTo>
                  <a:pt x="1649" y="1312"/>
                </a:lnTo>
                <a:lnTo>
                  <a:pt x="1652" y="1331"/>
                </a:lnTo>
                <a:lnTo>
                  <a:pt x="1654" y="1344"/>
                </a:lnTo>
                <a:lnTo>
                  <a:pt x="1654" y="1357"/>
                </a:lnTo>
                <a:lnTo>
                  <a:pt x="1656" y="1368"/>
                </a:lnTo>
                <a:lnTo>
                  <a:pt x="1656" y="1391"/>
                </a:lnTo>
                <a:lnTo>
                  <a:pt x="1658" y="1421"/>
                </a:lnTo>
                <a:lnTo>
                  <a:pt x="1660" y="1458"/>
                </a:lnTo>
                <a:lnTo>
                  <a:pt x="1660" y="1498"/>
                </a:lnTo>
                <a:lnTo>
                  <a:pt x="1662" y="1539"/>
                </a:lnTo>
                <a:lnTo>
                  <a:pt x="1663" y="1575"/>
                </a:lnTo>
                <a:lnTo>
                  <a:pt x="1663" y="1607"/>
                </a:lnTo>
                <a:lnTo>
                  <a:pt x="1665" y="1630"/>
                </a:lnTo>
                <a:lnTo>
                  <a:pt x="1665" y="1643"/>
                </a:lnTo>
                <a:lnTo>
                  <a:pt x="1665" y="1658"/>
                </a:lnTo>
                <a:lnTo>
                  <a:pt x="1669" y="1676"/>
                </a:lnTo>
                <a:lnTo>
                  <a:pt x="1671" y="1691"/>
                </a:lnTo>
                <a:lnTo>
                  <a:pt x="1673" y="1700"/>
                </a:lnTo>
                <a:lnTo>
                  <a:pt x="1673" y="1711"/>
                </a:lnTo>
                <a:lnTo>
                  <a:pt x="1671" y="1728"/>
                </a:lnTo>
                <a:lnTo>
                  <a:pt x="1669" y="1748"/>
                </a:lnTo>
                <a:lnTo>
                  <a:pt x="1669" y="1768"/>
                </a:lnTo>
                <a:lnTo>
                  <a:pt x="1667" y="1783"/>
                </a:lnTo>
                <a:lnTo>
                  <a:pt x="1667" y="1788"/>
                </a:lnTo>
                <a:lnTo>
                  <a:pt x="1667" y="1790"/>
                </a:lnTo>
                <a:lnTo>
                  <a:pt x="1667" y="1792"/>
                </a:lnTo>
                <a:lnTo>
                  <a:pt x="1669" y="1796"/>
                </a:lnTo>
                <a:lnTo>
                  <a:pt x="1671" y="1800"/>
                </a:lnTo>
                <a:lnTo>
                  <a:pt x="1674" y="1807"/>
                </a:lnTo>
                <a:lnTo>
                  <a:pt x="1678" y="1814"/>
                </a:lnTo>
                <a:lnTo>
                  <a:pt x="1682" y="1818"/>
                </a:lnTo>
                <a:lnTo>
                  <a:pt x="1684" y="1822"/>
                </a:lnTo>
                <a:lnTo>
                  <a:pt x="1685" y="1823"/>
                </a:lnTo>
                <a:lnTo>
                  <a:pt x="1687" y="1825"/>
                </a:lnTo>
                <a:lnTo>
                  <a:pt x="1687" y="1825"/>
                </a:lnTo>
                <a:lnTo>
                  <a:pt x="1687" y="1829"/>
                </a:lnTo>
                <a:lnTo>
                  <a:pt x="1687" y="1834"/>
                </a:lnTo>
                <a:lnTo>
                  <a:pt x="1689" y="1840"/>
                </a:lnTo>
                <a:lnTo>
                  <a:pt x="1689" y="1845"/>
                </a:lnTo>
                <a:lnTo>
                  <a:pt x="1689" y="1866"/>
                </a:lnTo>
                <a:lnTo>
                  <a:pt x="1689" y="1868"/>
                </a:lnTo>
                <a:lnTo>
                  <a:pt x="1689" y="1871"/>
                </a:lnTo>
                <a:lnTo>
                  <a:pt x="1689" y="1875"/>
                </a:lnTo>
                <a:lnTo>
                  <a:pt x="1689" y="1879"/>
                </a:lnTo>
                <a:lnTo>
                  <a:pt x="1689" y="1884"/>
                </a:lnTo>
                <a:lnTo>
                  <a:pt x="1691" y="1891"/>
                </a:lnTo>
                <a:lnTo>
                  <a:pt x="1697" y="1917"/>
                </a:lnTo>
                <a:lnTo>
                  <a:pt x="1704" y="1943"/>
                </a:lnTo>
                <a:lnTo>
                  <a:pt x="1709" y="1961"/>
                </a:lnTo>
                <a:lnTo>
                  <a:pt x="1717" y="1978"/>
                </a:lnTo>
                <a:lnTo>
                  <a:pt x="1719" y="1991"/>
                </a:lnTo>
                <a:lnTo>
                  <a:pt x="1720" y="2000"/>
                </a:lnTo>
                <a:lnTo>
                  <a:pt x="1726" y="2013"/>
                </a:lnTo>
                <a:lnTo>
                  <a:pt x="1731" y="2026"/>
                </a:lnTo>
                <a:lnTo>
                  <a:pt x="1737" y="2037"/>
                </a:lnTo>
                <a:lnTo>
                  <a:pt x="1739" y="2046"/>
                </a:lnTo>
                <a:lnTo>
                  <a:pt x="1739" y="2050"/>
                </a:lnTo>
                <a:lnTo>
                  <a:pt x="1737" y="2053"/>
                </a:lnTo>
                <a:lnTo>
                  <a:pt x="1733" y="2057"/>
                </a:lnTo>
                <a:lnTo>
                  <a:pt x="1731" y="2059"/>
                </a:lnTo>
                <a:lnTo>
                  <a:pt x="1730" y="2061"/>
                </a:lnTo>
                <a:lnTo>
                  <a:pt x="1730" y="2061"/>
                </a:lnTo>
                <a:lnTo>
                  <a:pt x="1704" y="2081"/>
                </a:lnTo>
                <a:lnTo>
                  <a:pt x="1704" y="2081"/>
                </a:lnTo>
                <a:lnTo>
                  <a:pt x="1702" y="2084"/>
                </a:lnTo>
                <a:lnTo>
                  <a:pt x="1700" y="2086"/>
                </a:lnTo>
                <a:lnTo>
                  <a:pt x="1698" y="2092"/>
                </a:lnTo>
                <a:lnTo>
                  <a:pt x="1697" y="2097"/>
                </a:lnTo>
                <a:lnTo>
                  <a:pt x="1697" y="2101"/>
                </a:lnTo>
                <a:lnTo>
                  <a:pt x="1695" y="2107"/>
                </a:lnTo>
                <a:lnTo>
                  <a:pt x="1695" y="2114"/>
                </a:lnTo>
                <a:lnTo>
                  <a:pt x="1695" y="2125"/>
                </a:lnTo>
                <a:lnTo>
                  <a:pt x="1698" y="2140"/>
                </a:lnTo>
                <a:lnTo>
                  <a:pt x="1706" y="2160"/>
                </a:lnTo>
                <a:lnTo>
                  <a:pt x="1715" y="2187"/>
                </a:lnTo>
                <a:lnTo>
                  <a:pt x="1720" y="2208"/>
                </a:lnTo>
                <a:lnTo>
                  <a:pt x="1724" y="2235"/>
                </a:lnTo>
                <a:lnTo>
                  <a:pt x="1726" y="2272"/>
                </a:lnTo>
                <a:lnTo>
                  <a:pt x="1728" y="2314"/>
                </a:lnTo>
                <a:lnTo>
                  <a:pt x="1730" y="2358"/>
                </a:lnTo>
                <a:lnTo>
                  <a:pt x="1730" y="2406"/>
                </a:lnTo>
                <a:lnTo>
                  <a:pt x="1730" y="2456"/>
                </a:lnTo>
                <a:lnTo>
                  <a:pt x="1728" y="2504"/>
                </a:lnTo>
                <a:lnTo>
                  <a:pt x="1728" y="2548"/>
                </a:lnTo>
                <a:lnTo>
                  <a:pt x="1726" y="2588"/>
                </a:lnTo>
                <a:lnTo>
                  <a:pt x="1724" y="2621"/>
                </a:lnTo>
                <a:lnTo>
                  <a:pt x="1724" y="2649"/>
                </a:lnTo>
                <a:lnTo>
                  <a:pt x="1722" y="2665"/>
                </a:lnTo>
                <a:lnTo>
                  <a:pt x="1722" y="2671"/>
                </a:lnTo>
                <a:lnTo>
                  <a:pt x="1724" y="2675"/>
                </a:lnTo>
                <a:lnTo>
                  <a:pt x="1730" y="2684"/>
                </a:lnTo>
                <a:lnTo>
                  <a:pt x="1733" y="2693"/>
                </a:lnTo>
                <a:lnTo>
                  <a:pt x="1737" y="2702"/>
                </a:lnTo>
                <a:lnTo>
                  <a:pt x="1739" y="2706"/>
                </a:lnTo>
                <a:lnTo>
                  <a:pt x="1741" y="2713"/>
                </a:lnTo>
                <a:lnTo>
                  <a:pt x="1744" y="2719"/>
                </a:lnTo>
                <a:lnTo>
                  <a:pt x="1746" y="2724"/>
                </a:lnTo>
                <a:lnTo>
                  <a:pt x="1748" y="2730"/>
                </a:lnTo>
                <a:lnTo>
                  <a:pt x="1750" y="2739"/>
                </a:lnTo>
                <a:lnTo>
                  <a:pt x="1750" y="2752"/>
                </a:lnTo>
                <a:lnTo>
                  <a:pt x="1752" y="2763"/>
                </a:lnTo>
                <a:lnTo>
                  <a:pt x="1750" y="2768"/>
                </a:lnTo>
                <a:lnTo>
                  <a:pt x="1750" y="2776"/>
                </a:lnTo>
                <a:lnTo>
                  <a:pt x="1748" y="2781"/>
                </a:lnTo>
                <a:lnTo>
                  <a:pt x="1748" y="2787"/>
                </a:lnTo>
                <a:lnTo>
                  <a:pt x="1746" y="2790"/>
                </a:lnTo>
                <a:lnTo>
                  <a:pt x="1746" y="2792"/>
                </a:lnTo>
                <a:lnTo>
                  <a:pt x="1737" y="2820"/>
                </a:lnTo>
                <a:lnTo>
                  <a:pt x="1735" y="2862"/>
                </a:lnTo>
                <a:lnTo>
                  <a:pt x="1757" y="2961"/>
                </a:lnTo>
                <a:lnTo>
                  <a:pt x="1768" y="3004"/>
                </a:lnTo>
                <a:lnTo>
                  <a:pt x="1768" y="3046"/>
                </a:lnTo>
                <a:lnTo>
                  <a:pt x="1768" y="3048"/>
                </a:lnTo>
                <a:lnTo>
                  <a:pt x="1766" y="3051"/>
                </a:lnTo>
                <a:lnTo>
                  <a:pt x="1763" y="3062"/>
                </a:lnTo>
                <a:lnTo>
                  <a:pt x="1757" y="3079"/>
                </a:lnTo>
                <a:lnTo>
                  <a:pt x="1750" y="3101"/>
                </a:lnTo>
                <a:lnTo>
                  <a:pt x="1739" y="3134"/>
                </a:lnTo>
                <a:lnTo>
                  <a:pt x="1728" y="3158"/>
                </a:lnTo>
                <a:lnTo>
                  <a:pt x="1709" y="3180"/>
                </a:lnTo>
                <a:lnTo>
                  <a:pt x="1687" y="3202"/>
                </a:lnTo>
                <a:lnTo>
                  <a:pt x="1662" y="3222"/>
                </a:lnTo>
                <a:lnTo>
                  <a:pt x="1638" y="3241"/>
                </a:lnTo>
                <a:lnTo>
                  <a:pt x="1614" y="3255"/>
                </a:lnTo>
                <a:lnTo>
                  <a:pt x="1593" y="3268"/>
                </a:lnTo>
                <a:lnTo>
                  <a:pt x="1579" y="3276"/>
                </a:lnTo>
                <a:lnTo>
                  <a:pt x="1573" y="3277"/>
                </a:lnTo>
                <a:lnTo>
                  <a:pt x="1568" y="3277"/>
                </a:lnTo>
                <a:lnTo>
                  <a:pt x="1564" y="3277"/>
                </a:lnTo>
                <a:lnTo>
                  <a:pt x="1560" y="3276"/>
                </a:lnTo>
                <a:lnTo>
                  <a:pt x="1557" y="3276"/>
                </a:lnTo>
                <a:lnTo>
                  <a:pt x="1557" y="3276"/>
                </a:lnTo>
                <a:lnTo>
                  <a:pt x="1546" y="3255"/>
                </a:lnTo>
                <a:lnTo>
                  <a:pt x="1549" y="3239"/>
                </a:lnTo>
                <a:lnTo>
                  <a:pt x="1555" y="3231"/>
                </a:lnTo>
                <a:lnTo>
                  <a:pt x="1555" y="3231"/>
                </a:lnTo>
                <a:lnTo>
                  <a:pt x="1555" y="3231"/>
                </a:lnTo>
                <a:lnTo>
                  <a:pt x="1557" y="3231"/>
                </a:lnTo>
                <a:lnTo>
                  <a:pt x="1560" y="3230"/>
                </a:lnTo>
                <a:lnTo>
                  <a:pt x="1566" y="3224"/>
                </a:lnTo>
                <a:lnTo>
                  <a:pt x="1575" y="3213"/>
                </a:lnTo>
                <a:lnTo>
                  <a:pt x="1588" y="3197"/>
                </a:lnTo>
                <a:lnTo>
                  <a:pt x="1599" y="3178"/>
                </a:lnTo>
                <a:lnTo>
                  <a:pt x="1606" y="3156"/>
                </a:lnTo>
                <a:lnTo>
                  <a:pt x="1608" y="3130"/>
                </a:lnTo>
                <a:lnTo>
                  <a:pt x="1610" y="3106"/>
                </a:lnTo>
                <a:lnTo>
                  <a:pt x="1608" y="3083"/>
                </a:lnTo>
                <a:lnTo>
                  <a:pt x="1606" y="3064"/>
                </a:lnTo>
                <a:lnTo>
                  <a:pt x="1603" y="3051"/>
                </a:lnTo>
                <a:lnTo>
                  <a:pt x="1603" y="3048"/>
                </a:lnTo>
                <a:lnTo>
                  <a:pt x="1593" y="3037"/>
                </a:lnTo>
                <a:lnTo>
                  <a:pt x="1579" y="3046"/>
                </a:lnTo>
                <a:lnTo>
                  <a:pt x="1579" y="3057"/>
                </a:lnTo>
                <a:lnTo>
                  <a:pt x="1571" y="3094"/>
                </a:lnTo>
                <a:lnTo>
                  <a:pt x="1570" y="3097"/>
                </a:lnTo>
                <a:lnTo>
                  <a:pt x="1570" y="3106"/>
                </a:lnTo>
                <a:lnTo>
                  <a:pt x="1568" y="3119"/>
                </a:lnTo>
                <a:lnTo>
                  <a:pt x="1566" y="3130"/>
                </a:lnTo>
                <a:lnTo>
                  <a:pt x="1564" y="3138"/>
                </a:lnTo>
                <a:lnTo>
                  <a:pt x="1562" y="3141"/>
                </a:lnTo>
                <a:lnTo>
                  <a:pt x="1560" y="3147"/>
                </a:lnTo>
                <a:lnTo>
                  <a:pt x="1559" y="3151"/>
                </a:lnTo>
                <a:lnTo>
                  <a:pt x="1555" y="3154"/>
                </a:lnTo>
                <a:lnTo>
                  <a:pt x="1553" y="3156"/>
                </a:lnTo>
                <a:lnTo>
                  <a:pt x="1553" y="3158"/>
                </a:lnTo>
                <a:lnTo>
                  <a:pt x="1551" y="3158"/>
                </a:lnTo>
                <a:lnTo>
                  <a:pt x="1549" y="3162"/>
                </a:lnTo>
                <a:lnTo>
                  <a:pt x="1547" y="3165"/>
                </a:lnTo>
                <a:lnTo>
                  <a:pt x="1544" y="3169"/>
                </a:lnTo>
                <a:lnTo>
                  <a:pt x="1540" y="3173"/>
                </a:lnTo>
                <a:lnTo>
                  <a:pt x="1535" y="3176"/>
                </a:lnTo>
                <a:lnTo>
                  <a:pt x="1531" y="3178"/>
                </a:lnTo>
                <a:lnTo>
                  <a:pt x="1525" y="3178"/>
                </a:lnTo>
                <a:lnTo>
                  <a:pt x="1520" y="3176"/>
                </a:lnTo>
                <a:lnTo>
                  <a:pt x="1514" y="3171"/>
                </a:lnTo>
                <a:lnTo>
                  <a:pt x="1509" y="3165"/>
                </a:lnTo>
                <a:lnTo>
                  <a:pt x="1505" y="3156"/>
                </a:lnTo>
                <a:lnTo>
                  <a:pt x="1501" y="3143"/>
                </a:lnTo>
                <a:lnTo>
                  <a:pt x="1505" y="3134"/>
                </a:lnTo>
                <a:lnTo>
                  <a:pt x="1509" y="3127"/>
                </a:lnTo>
                <a:lnTo>
                  <a:pt x="1511" y="3125"/>
                </a:lnTo>
                <a:lnTo>
                  <a:pt x="1516" y="3072"/>
                </a:lnTo>
                <a:lnTo>
                  <a:pt x="1516" y="3073"/>
                </a:lnTo>
                <a:lnTo>
                  <a:pt x="1516" y="3075"/>
                </a:lnTo>
                <a:lnTo>
                  <a:pt x="1518" y="3081"/>
                </a:lnTo>
                <a:lnTo>
                  <a:pt x="1518" y="3083"/>
                </a:lnTo>
                <a:lnTo>
                  <a:pt x="1518" y="3084"/>
                </a:lnTo>
                <a:lnTo>
                  <a:pt x="1518" y="3083"/>
                </a:lnTo>
                <a:lnTo>
                  <a:pt x="1518" y="3073"/>
                </a:lnTo>
                <a:lnTo>
                  <a:pt x="1518" y="3055"/>
                </a:lnTo>
                <a:lnTo>
                  <a:pt x="1516" y="3027"/>
                </a:lnTo>
                <a:lnTo>
                  <a:pt x="1518" y="2985"/>
                </a:lnTo>
                <a:lnTo>
                  <a:pt x="1524" y="2948"/>
                </a:lnTo>
                <a:lnTo>
                  <a:pt x="1531" y="2923"/>
                </a:lnTo>
                <a:lnTo>
                  <a:pt x="1540" y="2902"/>
                </a:lnTo>
                <a:lnTo>
                  <a:pt x="1546" y="2891"/>
                </a:lnTo>
                <a:lnTo>
                  <a:pt x="1549" y="2888"/>
                </a:lnTo>
                <a:lnTo>
                  <a:pt x="1566" y="2864"/>
                </a:lnTo>
                <a:lnTo>
                  <a:pt x="1568" y="2862"/>
                </a:lnTo>
                <a:lnTo>
                  <a:pt x="1570" y="2860"/>
                </a:lnTo>
                <a:lnTo>
                  <a:pt x="1571" y="2856"/>
                </a:lnTo>
                <a:lnTo>
                  <a:pt x="1573" y="2853"/>
                </a:lnTo>
                <a:lnTo>
                  <a:pt x="1577" y="2847"/>
                </a:lnTo>
                <a:lnTo>
                  <a:pt x="1581" y="2844"/>
                </a:lnTo>
                <a:lnTo>
                  <a:pt x="1582" y="2840"/>
                </a:lnTo>
                <a:lnTo>
                  <a:pt x="1586" y="2831"/>
                </a:lnTo>
                <a:lnTo>
                  <a:pt x="1586" y="2818"/>
                </a:lnTo>
                <a:lnTo>
                  <a:pt x="1586" y="2807"/>
                </a:lnTo>
                <a:lnTo>
                  <a:pt x="1586" y="2803"/>
                </a:lnTo>
                <a:lnTo>
                  <a:pt x="1584" y="2770"/>
                </a:lnTo>
                <a:lnTo>
                  <a:pt x="1584" y="2765"/>
                </a:lnTo>
                <a:lnTo>
                  <a:pt x="1584" y="2755"/>
                </a:lnTo>
                <a:lnTo>
                  <a:pt x="1582" y="2741"/>
                </a:lnTo>
                <a:lnTo>
                  <a:pt x="1582" y="2728"/>
                </a:lnTo>
                <a:lnTo>
                  <a:pt x="1581" y="2715"/>
                </a:lnTo>
                <a:lnTo>
                  <a:pt x="1579" y="2702"/>
                </a:lnTo>
                <a:lnTo>
                  <a:pt x="1573" y="2687"/>
                </a:lnTo>
                <a:lnTo>
                  <a:pt x="1570" y="2678"/>
                </a:lnTo>
                <a:lnTo>
                  <a:pt x="1568" y="2673"/>
                </a:lnTo>
                <a:lnTo>
                  <a:pt x="1559" y="2643"/>
                </a:lnTo>
                <a:lnTo>
                  <a:pt x="1555" y="2621"/>
                </a:lnTo>
                <a:lnTo>
                  <a:pt x="1553" y="2618"/>
                </a:lnTo>
                <a:lnTo>
                  <a:pt x="1549" y="2608"/>
                </a:lnTo>
                <a:lnTo>
                  <a:pt x="1544" y="2595"/>
                </a:lnTo>
                <a:lnTo>
                  <a:pt x="1540" y="2584"/>
                </a:lnTo>
                <a:lnTo>
                  <a:pt x="1536" y="2575"/>
                </a:lnTo>
                <a:lnTo>
                  <a:pt x="1535" y="2562"/>
                </a:lnTo>
                <a:lnTo>
                  <a:pt x="1533" y="2548"/>
                </a:lnTo>
                <a:lnTo>
                  <a:pt x="1531" y="2537"/>
                </a:lnTo>
                <a:lnTo>
                  <a:pt x="1527" y="2529"/>
                </a:lnTo>
                <a:lnTo>
                  <a:pt x="1525" y="2520"/>
                </a:lnTo>
                <a:lnTo>
                  <a:pt x="1520" y="2507"/>
                </a:lnTo>
                <a:lnTo>
                  <a:pt x="1516" y="2496"/>
                </a:lnTo>
                <a:lnTo>
                  <a:pt x="1516" y="2489"/>
                </a:lnTo>
                <a:lnTo>
                  <a:pt x="1516" y="2483"/>
                </a:lnTo>
                <a:lnTo>
                  <a:pt x="1516" y="2478"/>
                </a:lnTo>
                <a:lnTo>
                  <a:pt x="1514" y="2469"/>
                </a:lnTo>
                <a:lnTo>
                  <a:pt x="1511" y="2454"/>
                </a:lnTo>
                <a:lnTo>
                  <a:pt x="1503" y="2434"/>
                </a:lnTo>
                <a:lnTo>
                  <a:pt x="1494" y="2412"/>
                </a:lnTo>
                <a:lnTo>
                  <a:pt x="1483" y="2386"/>
                </a:lnTo>
                <a:lnTo>
                  <a:pt x="1468" y="2360"/>
                </a:lnTo>
                <a:lnTo>
                  <a:pt x="1457" y="2340"/>
                </a:lnTo>
                <a:lnTo>
                  <a:pt x="1450" y="2311"/>
                </a:lnTo>
                <a:lnTo>
                  <a:pt x="1443" y="2279"/>
                </a:lnTo>
                <a:lnTo>
                  <a:pt x="1439" y="2248"/>
                </a:lnTo>
                <a:lnTo>
                  <a:pt x="1435" y="2219"/>
                </a:lnTo>
                <a:lnTo>
                  <a:pt x="1432" y="2195"/>
                </a:lnTo>
                <a:lnTo>
                  <a:pt x="1432" y="2176"/>
                </a:lnTo>
                <a:lnTo>
                  <a:pt x="1430" y="2171"/>
                </a:lnTo>
                <a:lnTo>
                  <a:pt x="1430" y="2119"/>
                </a:lnTo>
                <a:lnTo>
                  <a:pt x="1415" y="2103"/>
                </a:lnTo>
                <a:lnTo>
                  <a:pt x="1402" y="2105"/>
                </a:lnTo>
                <a:lnTo>
                  <a:pt x="1393" y="2105"/>
                </a:lnTo>
                <a:lnTo>
                  <a:pt x="1384" y="2110"/>
                </a:lnTo>
                <a:lnTo>
                  <a:pt x="1384" y="2121"/>
                </a:lnTo>
                <a:lnTo>
                  <a:pt x="1384" y="2129"/>
                </a:lnTo>
                <a:lnTo>
                  <a:pt x="1384" y="2138"/>
                </a:lnTo>
                <a:lnTo>
                  <a:pt x="1384" y="2145"/>
                </a:lnTo>
                <a:lnTo>
                  <a:pt x="1384" y="2151"/>
                </a:lnTo>
                <a:lnTo>
                  <a:pt x="1386" y="2158"/>
                </a:lnTo>
                <a:lnTo>
                  <a:pt x="1386" y="2169"/>
                </a:lnTo>
                <a:lnTo>
                  <a:pt x="1386" y="2187"/>
                </a:lnTo>
                <a:lnTo>
                  <a:pt x="1384" y="2202"/>
                </a:lnTo>
                <a:lnTo>
                  <a:pt x="1380" y="2213"/>
                </a:lnTo>
                <a:lnTo>
                  <a:pt x="1378" y="2220"/>
                </a:lnTo>
                <a:lnTo>
                  <a:pt x="1378" y="2230"/>
                </a:lnTo>
                <a:lnTo>
                  <a:pt x="1380" y="2243"/>
                </a:lnTo>
                <a:lnTo>
                  <a:pt x="1384" y="2266"/>
                </a:lnTo>
                <a:lnTo>
                  <a:pt x="1384" y="2285"/>
                </a:lnTo>
                <a:lnTo>
                  <a:pt x="1386" y="2298"/>
                </a:lnTo>
                <a:lnTo>
                  <a:pt x="1389" y="2311"/>
                </a:lnTo>
                <a:lnTo>
                  <a:pt x="1393" y="2327"/>
                </a:lnTo>
                <a:lnTo>
                  <a:pt x="1395" y="2347"/>
                </a:lnTo>
                <a:lnTo>
                  <a:pt x="1393" y="2368"/>
                </a:lnTo>
                <a:lnTo>
                  <a:pt x="1393" y="2386"/>
                </a:lnTo>
                <a:lnTo>
                  <a:pt x="1393" y="2415"/>
                </a:lnTo>
                <a:lnTo>
                  <a:pt x="1393" y="2421"/>
                </a:lnTo>
                <a:lnTo>
                  <a:pt x="1393" y="2423"/>
                </a:lnTo>
                <a:lnTo>
                  <a:pt x="1393" y="2426"/>
                </a:lnTo>
                <a:lnTo>
                  <a:pt x="1393" y="2430"/>
                </a:lnTo>
                <a:lnTo>
                  <a:pt x="1393" y="2434"/>
                </a:lnTo>
                <a:lnTo>
                  <a:pt x="1395" y="2439"/>
                </a:lnTo>
                <a:lnTo>
                  <a:pt x="1395" y="2445"/>
                </a:lnTo>
                <a:lnTo>
                  <a:pt x="1397" y="2448"/>
                </a:lnTo>
                <a:lnTo>
                  <a:pt x="1398" y="2452"/>
                </a:lnTo>
                <a:lnTo>
                  <a:pt x="1400" y="2454"/>
                </a:lnTo>
                <a:lnTo>
                  <a:pt x="1402" y="2458"/>
                </a:lnTo>
                <a:lnTo>
                  <a:pt x="1404" y="2463"/>
                </a:lnTo>
                <a:lnTo>
                  <a:pt x="1406" y="2469"/>
                </a:lnTo>
                <a:lnTo>
                  <a:pt x="1408" y="2474"/>
                </a:lnTo>
                <a:lnTo>
                  <a:pt x="1411" y="2480"/>
                </a:lnTo>
                <a:lnTo>
                  <a:pt x="1413" y="2483"/>
                </a:lnTo>
                <a:lnTo>
                  <a:pt x="1415" y="2487"/>
                </a:lnTo>
                <a:lnTo>
                  <a:pt x="1417" y="2491"/>
                </a:lnTo>
                <a:lnTo>
                  <a:pt x="1417" y="2491"/>
                </a:lnTo>
                <a:lnTo>
                  <a:pt x="1417" y="2494"/>
                </a:lnTo>
                <a:lnTo>
                  <a:pt x="1421" y="2502"/>
                </a:lnTo>
                <a:lnTo>
                  <a:pt x="1422" y="2513"/>
                </a:lnTo>
                <a:lnTo>
                  <a:pt x="1424" y="2522"/>
                </a:lnTo>
                <a:lnTo>
                  <a:pt x="1424" y="2573"/>
                </a:lnTo>
                <a:lnTo>
                  <a:pt x="1426" y="2592"/>
                </a:lnTo>
                <a:lnTo>
                  <a:pt x="1428" y="2605"/>
                </a:lnTo>
                <a:lnTo>
                  <a:pt x="1430" y="2616"/>
                </a:lnTo>
                <a:lnTo>
                  <a:pt x="1432" y="2625"/>
                </a:lnTo>
                <a:lnTo>
                  <a:pt x="1435" y="2634"/>
                </a:lnTo>
                <a:lnTo>
                  <a:pt x="1437" y="2649"/>
                </a:lnTo>
                <a:lnTo>
                  <a:pt x="1439" y="2662"/>
                </a:lnTo>
                <a:lnTo>
                  <a:pt x="1444" y="2676"/>
                </a:lnTo>
                <a:lnTo>
                  <a:pt x="1450" y="2691"/>
                </a:lnTo>
                <a:lnTo>
                  <a:pt x="1455" y="2702"/>
                </a:lnTo>
                <a:lnTo>
                  <a:pt x="1459" y="2709"/>
                </a:lnTo>
                <a:lnTo>
                  <a:pt x="1459" y="2713"/>
                </a:lnTo>
                <a:lnTo>
                  <a:pt x="1461" y="2719"/>
                </a:lnTo>
                <a:lnTo>
                  <a:pt x="1463" y="2722"/>
                </a:lnTo>
                <a:lnTo>
                  <a:pt x="1465" y="2726"/>
                </a:lnTo>
                <a:lnTo>
                  <a:pt x="1467" y="2728"/>
                </a:lnTo>
                <a:lnTo>
                  <a:pt x="1467" y="2730"/>
                </a:lnTo>
                <a:lnTo>
                  <a:pt x="1467" y="2754"/>
                </a:lnTo>
                <a:lnTo>
                  <a:pt x="1463" y="2781"/>
                </a:lnTo>
                <a:lnTo>
                  <a:pt x="1463" y="2783"/>
                </a:lnTo>
                <a:lnTo>
                  <a:pt x="1461" y="2785"/>
                </a:lnTo>
                <a:lnTo>
                  <a:pt x="1461" y="2790"/>
                </a:lnTo>
                <a:lnTo>
                  <a:pt x="1459" y="2799"/>
                </a:lnTo>
                <a:lnTo>
                  <a:pt x="1457" y="2809"/>
                </a:lnTo>
                <a:lnTo>
                  <a:pt x="1455" y="2816"/>
                </a:lnTo>
                <a:lnTo>
                  <a:pt x="1454" y="2820"/>
                </a:lnTo>
                <a:lnTo>
                  <a:pt x="1452" y="2822"/>
                </a:lnTo>
                <a:lnTo>
                  <a:pt x="1452" y="2822"/>
                </a:lnTo>
                <a:lnTo>
                  <a:pt x="1450" y="2822"/>
                </a:lnTo>
                <a:lnTo>
                  <a:pt x="1450" y="2822"/>
                </a:lnTo>
                <a:lnTo>
                  <a:pt x="1448" y="2823"/>
                </a:lnTo>
                <a:lnTo>
                  <a:pt x="1446" y="2825"/>
                </a:lnTo>
                <a:lnTo>
                  <a:pt x="1444" y="2831"/>
                </a:lnTo>
                <a:lnTo>
                  <a:pt x="1443" y="2836"/>
                </a:lnTo>
                <a:lnTo>
                  <a:pt x="1443" y="2840"/>
                </a:lnTo>
                <a:lnTo>
                  <a:pt x="1443" y="2844"/>
                </a:lnTo>
                <a:lnTo>
                  <a:pt x="1443" y="2845"/>
                </a:lnTo>
                <a:lnTo>
                  <a:pt x="1443" y="2849"/>
                </a:lnTo>
                <a:lnTo>
                  <a:pt x="1443" y="2862"/>
                </a:lnTo>
                <a:lnTo>
                  <a:pt x="1444" y="2875"/>
                </a:lnTo>
                <a:lnTo>
                  <a:pt x="1444" y="2890"/>
                </a:lnTo>
                <a:lnTo>
                  <a:pt x="1444" y="2895"/>
                </a:lnTo>
                <a:lnTo>
                  <a:pt x="1443" y="2902"/>
                </a:lnTo>
                <a:lnTo>
                  <a:pt x="1443" y="2912"/>
                </a:lnTo>
                <a:lnTo>
                  <a:pt x="1443" y="2924"/>
                </a:lnTo>
                <a:lnTo>
                  <a:pt x="1443" y="2941"/>
                </a:lnTo>
                <a:lnTo>
                  <a:pt x="1446" y="2967"/>
                </a:lnTo>
                <a:lnTo>
                  <a:pt x="1450" y="3000"/>
                </a:lnTo>
                <a:lnTo>
                  <a:pt x="1452" y="3022"/>
                </a:lnTo>
                <a:lnTo>
                  <a:pt x="1452" y="3053"/>
                </a:lnTo>
                <a:lnTo>
                  <a:pt x="1450" y="3094"/>
                </a:lnTo>
                <a:lnTo>
                  <a:pt x="1448" y="3140"/>
                </a:lnTo>
                <a:lnTo>
                  <a:pt x="1443" y="3189"/>
                </a:lnTo>
                <a:lnTo>
                  <a:pt x="1439" y="3243"/>
                </a:lnTo>
                <a:lnTo>
                  <a:pt x="1433" y="3296"/>
                </a:lnTo>
                <a:lnTo>
                  <a:pt x="1426" y="3351"/>
                </a:lnTo>
                <a:lnTo>
                  <a:pt x="1421" y="3402"/>
                </a:lnTo>
                <a:lnTo>
                  <a:pt x="1415" y="3452"/>
                </a:lnTo>
                <a:lnTo>
                  <a:pt x="1409" y="3496"/>
                </a:lnTo>
                <a:lnTo>
                  <a:pt x="1404" y="3535"/>
                </a:lnTo>
                <a:lnTo>
                  <a:pt x="1400" y="3564"/>
                </a:lnTo>
                <a:lnTo>
                  <a:pt x="1397" y="3584"/>
                </a:lnTo>
                <a:lnTo>
                  <a:pt x="1395" y="3594"/>
                </a:lnTo>
                <a:lnTo>
                  <a:pt x="1391" y="3603"/>
                </a:lnTo>
                <a:lnTo>
                  <a:pt x="1389" y="3610"/>
                </a:lnTo>
                <a:lnTo>
                  <a:pt x="1386" y="3617"/>
                </a:lnTo>
                <a:lnTo>
                  <a:pt x="1382" y="3627"/>
                </a:lnTo>
                <a:lnTo>
                  <a:pt x="1378" y="3641"/>
                </a:lnTo>
                <a:lnTo>
                  <a:pt x="1375" y="3649"/>
                </a:lnTo>
                <a:lnTo>
                  <a:pt x="1371" y="3658"/>
                </a:lnTo>
                <a:lnTo>
                  <a:pt x="1369" y="3669"/>
                </a:lnTo>
                <a:lnTo>
                  <a:pt x="1371" y="3684"/>
                </a:lnTo>
                <a:lnTo>
                  <a:pt x="1375" y="3700"/>
                </a:lnTo>
                <a:lnTo>
                  <a:pt x="1375" y="3717"/>
                </a:lnTo>
                <a:lnTo>
                  <a:pt x="1373" y="3733"/>
                </a:lnTo>
                <a:lnTo>
                  <a:pt x="1373" y="3748"/>
                </a:lnTo>
                <a:lnTo>
                  <a:pt x="1373" y="3765"/>
                </a:lnTo>
                <a:lnTo>
                  <a:pt x="1373" y="3788"/>
                </a:lnTo>
                <a:lnTo>
                  <a:pt x="1371" y="3803"/>
                </a:lnTo>
                <a:lnTo>
                  <a:pt x="1369" y="3823"/>
                </a:lnTo>
                <a:lnTo>
                  <a:pt x="1365" y="3845"/>
                </a:lnTo>
                <a:lnTo>
                  <a:pt x="1360" y="3871"/>
                </a:lnTo>
                <a:lnTo>
                  <a:pt x="1356" y="3897"/>
                </a:lnTo>
                <a:lnTo>
                  <a:pt x="1352" y="3919"/>
                </a:lnTo>
                <a:lnTo>
                  <a:pt x="1349" y="3939"/>
                </a:lnTo>
                <a:lnTo>
                  <a:pt x="1347" y="3950"/>
                </a:lnTo>
                <a:lnTo>
                  <a:pt x="1347" y="3956"/>
                </a:lnTo>
                <a:lnTo>
                  <a:pt x="1347" y="3958"/>
                </a:lnTo>
                <a:lnTo>
                  <a:pt x="1347" y="3961"/>
                </a:lnTo>
                <a:lnTo>
                  <a:pt x="1347" y="3967"/>
                </a:lnTo>
                <a:lnTo>
                  <a:pt x="1347" y="3974"/>
                </a:lnTo>
                <a:lnTo>
                  <a:pt x="1347" y="3980"/>
                </a:lnTo>
                <a:lnTo>
                  <a:pt x="1347" y="3998"/>
                </a:lnTo>
                <a:lnTo>
                  <a:pt x="1349" y="4018"/>
                </a:lnTo>
                <a:lnTo>
                  <a:pt x="1349" y="4064"/>
                </a:lnTo>
                <a:lnTo>
                  <a:pt x="1349" y="4072"/>
                </a:lnTo>
                <a:lnTo>
                  <a:pt x="1351" y="4079"/>
                </a:lnTo>
                <a:lnTo>
                  <a:pt x="1352" y="4088"/>
                </a:lnTo>
                <a:lnTo>
                  <a:pt x="1358" y="4101"/>
                </a:lnTo>
                <a:lnTo>
                  <a:pt x="1363" y="4123"/>
                </a:lnTo>
                <a:lnTo>
                  <a:pt x="1367" y="4141"/>
                </a:lnTo>
                <a:lnTo>
                  <a:pt x="1367" y="4169"/>
                </a:lnTo>
                <a:lnTo>
                  <a:pt x="1367" y="4200"/>
                </a:lnTo>
                <a:lnTo>
                  <a:pt x="1363" y="4237"/>
                </a:lnTo>
                <a:lnTo>
                  <a:pt x="1360" y="4274"/>
                </a:lnTo>
                <a:lnTo>
                  <a:pt x="1356" y="4309"/>
                </a:lnTo>
                <a:lnTo>
                  <a:pt x="1352" y="4342"/>
                </a:lnTo>
                <a:lnTo>
                  <a:pt x="1349" y="4371"/>
                </a:lnTo>
                <a:lnTo>
                  <a:pt x="1345" y="4391"/>
                </a:lnTo>
                <a:lnTo>
                  <a:pt x="1345" y="4402"/>
                </a:lnTo>
                <a:lnTo>
                  <a:pt x="1341" y="4421"/>
                </a:lnTo>
                <a:lnTo>
                  <a:pt x="1336" y="4434"/>
                </a:lnTo>
                <a:lnTo>
                  <a:pt x="1332" y="4445"/>
                </a:lnTo>
                <a:lnTo>
                  <a:pt x="1330" y="4454"/>
                </a:lnTo>
                <a:lnTo>
                  <a:pt x="1332" y="4465"/>
                </a:lnTo>
                <a:lnTo>
                  <a:pt x="1338" y="4480"/>
                </a:lnTo>
                <a:lnTo>
                  <a:pt x="1341" y="4492"/>
                </a:lnTo>
                <a:lnTo>
                  <a:pt x="1343" y="4507"/>
                </a:lnTo>
                <a:lnTo>
                  <a:pt x="1343" y="4526"/>
                </a:lnTo>
                <a:lnTo>
                  <a:pt x="1341" y="4544"/>
                </a:lnTo>
                <a:lnTo>
                  <a:pt x="1343" y="4581"/>
                </a:lnTo>
                <a:lnTo>
                  <a:pt x="1345" y="4621"/>
                </a:lnTo>
                <a:lnTo>
                  <a:pt x="1343" y="4643"/>
                </a:lnTo>
                <a:lnTo>
                  <a:pt x="1340" y="4660"/>
                </a:lnTo>
                <a:lnTo>
                  <a:pt x="1332" y="4680"/>
                </a:lnTo>
                <a:lnTo>
                  <a:pt x="1325" y="4702"/>
                </a:lnTo>
                <a:lnTo>
                  <a:pt x="1323" y="4702"/>
                </a:lnTo>
                <a:lnTo>
                  <a:pt x="1319" y="4708"/>
                </a:lnTo>
                <a:lnTo>
                  <a:pt x="1312" y="4720"/>
                </a:lnTo>
                <a:lnTo>
                  <a:pt x="1305" y="4735"/>
                </a:lnTo>
                <a:lnTo>
                  <a:pt x="1297" y="4755"/>
                </a:lnTo>
                <a:lnTo>
                  <a:pt x="1290" y="4776"/>
                </a:lnTo>
                <a:lnTo>
                  <a:pt x="1284" y="4798"/>
                </a:lnTo>
                <a:lnTo>
                  <a:pt x="1281" y="4820"/>
                </a:lnTo>
                <a:lnTo>
                  <a:pt x="1283" y="4840"/>
                </a:lnTo>
                <a:lnTo>
                  <a:pt x="1288" y="4856"/>
                </a:lnTo>
                <a:lnTo>
                  <a:pt x="1292" y="4866"/>
                </a:lnTo>
                <a:lnTo>
                  <a:pt x="1292" y="4880"/>
                </a:lnTo>
                <a:lnTo>
                  <a:pt x="1292" y="4895"/>
                </a:lnTo>
                <a:lnTo>
                  <a:pt x="1290" y="4912"/>
                </a:lnTo>
                <a:lnTo>
                  <a:pt x="1295" y="4954"/>
                </a:lnTo>
                <a:lnTo>
                  <a:pt x="1297" y="4987"/>
                </a:lnTo>
                <a:lnTo>
                  <a:pt x="1295" y="5016"/>
                </a:lnTo>
                <a:lnTo>
                  <a:pt x="1290" y="5040"/>
                </a:lnTo>
                <a:lnTo>
                  <a:pt x="1286" y="5062"/>
                </a:lnTo>
                <a:lnTo>
                  <a:pt x="1286" y="5084"/>
                </a:lnTo>
                <a:lnTo>
                  <a:pt x="1292" y="5106"/>
                </a:lnTo>
                <a:lnTo>
                  <a:pt x="1297" y="5117"/>
                </a:lnTo>
                <a:lnTo>
                  <a:pt x="1299" y="5127"/>
                </a:lnTo>
                <a:lnTo>
                  <a:pt x="1301" y="5130"/>
                </a:lnTo>
                <a:lnTo>
                  <a:pt x="1301" y="5134"/>
                </a:lnTo>
                <a:lnTo>
                  <a:pt x="1301" y="5138"/>
                </a:lnTo>
                <a:lnTo>
                  <a:pt x="1301" y="5143"/>
                </a:lnTo>
                <a:lnTo>
                  <a:pt x="1303" y="5151"/>
                </a:lnTo>
                <a:lnTo>
                  <a:pt x="1305" y="5163"/>
                </a:lnTo>
                <a:lnTo>
                  <a:pt x="1310" y="5182"/>
                </a:lnTo>
                <a:lnTo>
                  <a:pt x="1319" y="5206"/>
                </a:lnTo>
                <a:lnTo>
                  <a:pt x="1332" y="5233"/>
                </a:lnTo>
                <a:lnTo>
                  <a:pt x="1345" y="5253"/>
                </a:lnTo>
                <a:lnTo>
                  <a:pt x="1358" y="5274"/>
                </a:lnTo>
                <a:lnTo>
                  <a:pt x="1365" y="5294"/>
                </a:lnTo>
                <a:lnTo>
                  <a:pt x="1365" y="5316"/>
                </a:lnTo>
                <a:lnTo>
                  <a:pt x="1362" y="5338"/>
                </a:lnTo>
                <a:lnTo>
                  <a:pt x="1354" y="5362"/>
                </a:lnTo>
                <a:lnTo>
                  <a:pt x="1340" y="5386"/>
                </a:lnTo>
                <a:lnTo>
                  <a:pt x="1317" y="5413"/>
                </a:lnTo>
                <a:lnTo>
                  <a:pt x="1295" y="5435"/>
                </a:lnTo>
                <a:lnTo>
                  <a:pt x="1268" y="5454"/>
                </a:lnTo>
                <a:lnTo>
                  <a:pt x="1237" y="5465"/>
                </a:lnTo>
                <a:lnTo>
                  <a:pt x="1202" y="5472"/>
                </a:lnTo>
                <a:lnTo>
                  <a:pt x="1168" y="5470"/>
                </a:lnTo>
                <a:lnTo>
                  <a:pt x="1137" y="5459"/>
                </a:lnTo>
                <a:lnTo>
                  <a:pt x="1115" y="5446"/>
                </a:lnTo>
                <a:lnTo>
                  <a:pt x="1097" y="5426"/>
                </a:lnTo>
                <a:lnTo>
                  <a:pt x="1082" y="5401"/>
                </a:lnTo>
                <a:lnTo>
                  <a:pt x="1069" y="5369"/>
                </a:lnTo>
                <a:lnTo>
                  <a:pt x="1064" y="5340"/>
                </a:lnTo>
                <a:lnTo>
                  <a:pt x="1060" y="5309"/>
                </a:lnTo>
                <a:lnTo>
                  <a:pt x="1056" y="5276"/>
                </a:lnTo>
                <a:lnTo>
                  <a:pt x="1053" y="5246"/>
                </a:lnTo>
                <a:lnTo>
                  <a:pt x="1049" y="5224"/>
                </a:lnTo>
                <a:lnTo>
                  <a:pt x="1040" y="5195"/>
                </a:lnTo>
                <a:lnTo>
                  <a:pt x="1034" y="5173"/>
                </a:lnTo>
                <a:lnTo>
                  <a:pt x="1027" y="5160"/>
                </a:lnTo>
                <a:lnTo>
                  <a:pt x="1021" y="5152"/>
                </a:lnTo>
                <a:lnTo>
                  <a:pt x="1016" y="5147"/>
                </a:lnTo>
                <a:lnTo>
                  <a:pt x="1010" y="5143"/>
                </a:lnTo>
                <a:lnTo>
                  <a:pt x="1005" y="5136"/>
                </a:lnTo>
                <a:lnTo>
                  <a:pt x="997" y="5127"/>
                </a:lnTo>
                <a:lnTo>
                  <a:pt x="992" y="5112"/>
                </a:lnTo>
                <a:lnTo>
                  <a:pt x="988" y="5090"/>
                </a:lnTo>
                <a:lnTo>
                  <a:pt x="986" y="5062"/>
                </a:lnTo>
                <a:lnTo>
                  <a:pt x="986" y="5031"/>
                </a:lnTo>
                <a:lnTo>
                  <a:pt x="988" y="4998"/>
                </a:lnTo>
                <a:lnTo>
                  <a:pt x="992" y="4961"/>
                </a:lnTo>
                <a:lnTo>
                  <a:pt x="992" y="4958"/>
                </a:lnTo>
                <a:lnTo>
                  <a:pt x="992" y="4954"/>
                </a:lnTo>
                <a:lnTo>
                  <a:pt x="990" y="4943"/>
                </a:lnTo>
                <a:lnTo>
                  <a:pt x="988" y="4928"/>
                </a:lnTo>
                <a:lnTo>
                  <a:pt x="986" y="4915"/>
                </a:lnTo>
                <a:lnTo>
                  <a:pt x="984" y="4906"/>
                </a:lnTo>
                <a:lnTo>
                  <a:pt x="981" y="4895"/>
                </a:lnTo>
                <a:lnTo>
                  <a:pt x="981" y="4882"/>
                </a:lnTo>
                <a:lnTo>
                  <a:pt x="977" y="4869"/>
                </a:lnTo>
                <a:lnTo>
                  <a:pt x="975" y="4855"/>
                </a:lnTo>
                <a:lnTo>
                  <a:pt x="977" y="4836"/>
                </a:lnTo>
                <a:lnTo>
                  <a:pt x="975" y="4818"/>
                </a:lnTo>
                <a:lnTo>
                  <a:pt x="973" y="4801"/>
                </a:lnTo>
                <a:lnTo>
                  <a:pt x="970" y="4785"/>
                </a:lnTo>
                <a:lnTo>
                  <a:pt x="968" y="4774"/>
                </a:lnTo>
                <a:lnTo>
                  <a:pt x="970" y="4766"/>
                </a:lnTo>
                <a:lnTo>
                  <a:pt x="973" y="4757"/>
                </a:lnTo>
                <a:lnTo>
                  <a:pt x="977" y="4746"/>
                </a:lnTo>
                <a:lnTo>
                  <a:pt x="981" y="4737"/>
                </a:lnTo>
                <a:lnTo>
                  <a:pt x="983" y="4733"/>
                </a:lnTo>
                <a:lnTo>
                  <a:pt x="983" y="4702"/>
                </a:lnTo>
                <a:lnTo>
                  <a:pt x="984" y="4647"/>
                </a:lnTo>
                <a:lnTo>
                  <a:pt x="983" y="4583"/>
                </a:lnTo>
                <a:lnTo>
                  <a:pt x="994" y="4515"/>
                </a:lnTo>
                <a:lnTo>
                  <a:pt x="994" y="4456"/>
                </a:lnTo>
                <a:lnTo>
                  <a:pt x="986" y="4391"/>
                </a:lnTo>
                <a:lnTo>
                  <a:pt x="986" y="4318"/>
                </a:lnTo>
                <a:lnTo>
                  <a:pt x="994" y="4242"/>
                </a:lnTo>
                <a:lnTo>
                  <a:pt x="997" y="4191"/>
                </a:lnTo>
                <a:lnTo>
                  <a:pt x="999" y="4187"/>
                </a:lnTo>
                <a:lnTo>
                  <a:pt x="999" y="4173"/>
                </a:lnTo>
                <a:lnTo>
                  <a:pt x="1001" y="4156"/>
                </a:lnTo>
                <a:lnTo>
                  <a:pt x="1001" y="4141"/>
                </a:lnTo>
                <a:lnTo>
                  <a:pt x="1001" y="4130"/>
                </a:lnTo>
                <a:lnTo>
                  <a:pt x="1001" y="4077"/>
                </a:lnTo>
                <a:lnTo>
                  <a:pt x="1003" y="4068"/>
                </a:lnTo>
                <a:lnTo>
                  <a:pt x="1003" y="4055"/>
                </a:lnTo>
                <a:lnTo>
                  <a:pt x="1005" y="4042"/>
                </a:lnTo>
                <a:lnTo>
                  <a:pt x="1005" y="4031"/>
                </a:lnTo>
                <a:lnTo>
                  <a:pt x="1007" y="4027"/>
                </a:lnTo>
                <a:lnTo>
                  <a:pt x="997" y="3959"/>
                </a:lnTo>
                <a:lnTo>
                  <a:pt x="994" y="3928"/>
                </a:lnTo>
                <a:lnTo>
                  <a:pt x="994" y="3913"/>
                </a:lnTo>
                <a:lnTo>
                  <a:pt x="994" y="3908"/>
                </a:lnTo>
                <a:lnTo>
                  <a:pt x="994" y="3895"/>
                </a:lnTo>
                <a:lnTo>
                  <a:pt x="992" y="3879"/>
                </a:lnTo>
                <a:lnTo>
                  <a:pt x="992" y="3866"/>
                </a:lnTo>
                <a:lnTo>
                  <a:pt x="990" y="3853"/>
                </a:lnTo>
                <a:lnTo>
                  <a:pt x="984" y="3838"/>
                </a:lnTo>
                <a:lnTo>
                  <a:pt x="979" y="3825"/>
                </a:lnTo>
                <a:lnTo>
                  <a:pt x="979" y="3818"/>
                </a:lnTo>
                <a:lnTo>
                  <a:pt x="977" y="3803"/>
                </a:lnTo>
                <a:lnTo>
                  <a:pt x="973" y="3783"/>
                </a:lnTo>
                <a:lnTo>
                  <a:pt x="972" y="3765"/>
                </a:lnTo>
                <a:lnTo>
                  <a:pt x="968" y="3746"/>
                </a:lnTo>
                <a:lnTo>
                  <a:pt x="966" y="3735"/>
                </a:lnTo>
                <a:lnTo>
                  <a:pt x="966" y="3730"/>
                </a:lnTo>
                <a:lnTo>
                  <a:pt x="966" y="3652"/>
                </a:lnTo>
                <a:lnTo>
                  <a:pt x="966" y="3647"/>
                </a:lnTo>
                <a:lnTo>
                  <a:pt x="966" y="3630"/>
                </a:lnTo>
                <a:lnTo>
                  <a:pt x="964" y="3608"/>
                </a:lnTo>
                <a:lnTo>
                  <a:pt x="964" y="3581"/>
                </a:lnTo>
                <a:lnTo>
                  <a:pt x="962" y="3549"/>
                </a:lnTo>
                <a:lnTo>
                  <a:pt x="961" y="3518"/>
                </a:lnTo>
                <a:lnTo>
                  <a:pt x="961" y="3491"/>
                </a:lnTo>
                <a:lnTo>
                  <a:pt x="959" y="3465"/>
                </a:lnTo>
                <a:lnTo>
                  <a:pt x="957" y="3447"/>
                </a:lnTo>
                <a:lnTo>
                  <a:pt x="955" y="3437"/>
                </a:lnTo>
                <a:lnTo>
                  <a:pt x="953" y="3424"/>
                </a:lnTo>
                <a:lnTo>
                  <a:pt x="951" y="3404"/>
                </a:lnTo>
                <a:lnTo>
                  <a:pt x="949" y="3379"/>
                </a:lnTo>
                <a:lnTo>
                  <a:pt x="948" y="3355"/>
                </a:lnTo>
                <a:lnTo>
                  <a:pt x="948" y="3334"/>
                </a:lnTo>
                <a:lnTo>
                  <a:pt x="946" y="3323"/>
                </a:lnTo>
                <a:lnTo>
                  <a:pt x="942" y="3307"/>
                </a:lnTo>
                <a:lnTo>
                  <a:pt x="940" y="3290"/>
                </a:lnTo>
                <a:lnTo>
                  <a:pt x="938" y="3283"/>
                </a:lnTo>
                <a:lnTo>
                  <a:pt x="937" y="3277"/>
                </a:lnTo>
                <a:lnTo>
                  <a:pt x="937" y="3272"/>
                </a:lnTo>
                <a:lnTo>
                  <a:pt x="937" y="3268"/>
                </a:lnTo>
                <a:lnTo>
                  <a:pt x="937" y="3268"/>
                </a:lnTo>
                <a:lnTo>
                  <a:pt x="929" y="3246"/>
                </a:lnTo>
                <a:lnTo>
                  <a:pt x="927" y="3241"/>
                </a:lnTo>
                <a:lnTo>
                  <a:pt x="922" y="3230"/>
                </a:lnTo>
                <a:lnTo>
                  <a:pt x="911" y="3215"/>
                </a:lnTo>
                <a:lnTo>
                  <a:pt x="907" y="3211"/>
                </a:lnTo>
                <a:lnTo>
                  <a:pt x="902" y="3209"/>
                </a:lnTo>
                <a:lnTo>
                  <a:pt x="898" y="3211"/>
                </a:lnTo>
                <a:lnTo>
                  <a:pt x="892" y="3213"/>
                </a:lnTo>
                <a:lnTo>
                  <a:pt x="889" y="3215"/>
                </a:lnTo>
                <a:lnTo>
                  <a:pt x="887" y="3217"/>
                </a:lnTo>
                <a:lnTo>
                  <a:pt x="883" y="3219"/>
                </a:lnTo>
                <a:lnTo>
                  <a:pt x="883" y="3219"/>
                </a:lnTo>
                <a:lnTo>
                  <a:pt x="880" y="3250"/>
                </a:lnTo>
                <a:lnTo>
                  <a:pt x="880" y="3254"/>
                </a:lnTo>
                <a:lnTo>
                  <a:pt x="880" y="3261"/>
                </a:lnTo>
                <a:lnTo>
                  <a:pt x="880" y="3272"/>
                </a:lnTo>
                <a:lnTo>
                  <a:pt x="880" y="3281"/>
                </a:lnTo>
                <a:lnTo>
                  <a:pt x="880" y="3292"/>
                </a:lnTo>
                <a:lnTo>
                  <a:pt x="880" y="3311"/>
                </a:lnTo>
                <a:lnTo>
                  <a:pt x="880" y="3334"/>
                </a:lnTo>
                <a:lnTo>
                  <a:pt x="878" y="3358"/>
                </a:lnTo>
                <a:lnTo>
                  <a:pt x="878" y="3380"/>
                </a:lnTo>
                <a:lnTo>
                  <a:pt x="876" y="3397"/>
                </a:lnTo>
                <a:lnTo>
                  <a:pt x="874" y="3415"/>
                </a:lnTo>
                <a:lnTo>
                  <a:pt x="874" y="3439"/>
                </a:lnTo>
                <a:lnTo>
                  <a:pt x="876" y="3465"/>
                </a:lnTo>
                <a:lnTo>
                  <a:pt x="876" y="3485"/>
                </a:lnTo>
                <a:lnTo>
                  <a:pt x="878" y="3498"/>
                </a:lnTo>
                <a:lnTo>
                  <a:pt x="878" y="3509"/>
                </a:lnTo>
                <a:lnTo>
                  <a:pt x="878" y="3524"/>
                </a:lnTo>
                <a:lnTo>
                  <a:pt x="878" y="3544"/>
                </a:lnTo>
                <a:lnTo>
                  <a:pt x="878" y="3684"/>
                </a:lnTo>
                <a:lnTo>
                  <a:pt x="878" y="3687"/>
                </a:lnTo>
                <a:lnTo>
                  <a:pt x="876" y="3697"/>
                </a:lnTo>
                <a:lnTo>
                  <a:pt x="876" y="3708"/>
                </a:lnTo>
                <a:lnTo>
                  <a:pt x="876" y="3717"/>
                </a:lnTo>
                <a:lnTo>
                  <a:pt x="874" y="3735"/>
                </a:lnTo>
                <a:lnTo>
                  <a:pt x="872" y="3755"/>
                </a:lnTo>
                <a:lnTo>
                  <a:pt x="870" y="3770"/>
                </a:lnTo>
                <a:lnTo>
                  <a:pt x="867" y="3788"/>
                </a:lnTo>
                <a:lnTo>
                  <a:pt x="863" y="3807"/>
                </a:lnTo>
                <a:lnTo>
                  <a:pt x="859" y="3823"/>
                </a:lnTo>
                <a:lnTo>
                  <a:pt x="857" y="3838"/>
                </a:lnTo>
                <a:lnTo>
                  <a:pt x="856" y="3856"/>
                </a:lnTo>
                <a:lnTo>
                  <a:pt x="852" y="3877"/>
                </a:lnTo>
                <a:lnTo>
                  <a:pt x="850" y="3897"/>
                </a:lnTo>
                <a:lnTo>
                  <a:pt x="848" y="3910"/>
                </a:lnTo>
                <a:lnTo>
                  <a:pt x="848" y="3915"/>
                </a:lnTo>
                <a:lnTo>
                  <a:pt x="846" y="3919"/>
                </a:lnTo>
                <a:lnTo>
                  <a:pt x="845" y="3930"/>
                </a:lnTo>
                <a:lnTo>
                  <a:pt x="841" y="3943"/>
                </a:lnTo>
                <a:lnTo>
                  <a:pt x="837" y="3956"/>
                </a:lnTo>
                <a:lnTo>
                  <a:pt x="835" y="3958"/>
                </a:lnTo>
                <a:lnTo>
                  <a:pt x="832" y="3965"/>
                </a:lnTo>
                <a:lnTo>
                  <a:pt x="826" y="3974"/>
                </a:lnTo>
                <a:lnTo>
                  <a:pt x="823" y="3987"/>
                </a:lnTo>
                <a:lnTo>
                  <a:pt x="819" y="4005"/>
                </a:lnTo>
                <a:lnTo>
                  <a:pt x="821" y="4027"/>
                </a:lnTo>
                <a:lnTo>
                  <a:pt x="826" y="4053"/>
                </a:lnTo>
                <a:lnTo>
                  <a:pt x="839" y="4084"/>
                </a:lnTo>
                <a:lnTo>
                  <a:pt x="843" y="4099"/>
                </a:lnTo>
                <a:lnTo>
                  <a:pt x="843" y="4117"/>
                </a:lnTo>
                <a:lnTo>
                  <a:pt x="839" y="4136"/>
                </a:lnTo>
                <a:lnTo>
                  <a:pt x="837" y="4145"/>
                </a:lnTo>
                <a:lnTo>
                  <a:pt x="835" y="4151"/>
                </a:lnTo>
                <a:lnTo>
                  <a:pt x="832" y="4156"/>
                </a:lnTo>
                <a:lnTo>
                  <a:pt x="828" y="4165"/>
                </a:lnTo>
                <a:lnTo>
                  <a:pt x="824" y="4180"/>
                </a:lnTo>
                <a:lnTo>
                  <a:pt x="826" y="4193"/>
                </a:lnTo>
                <a:lnTo>
                  <a:pt x="828" y="4202"/>
                </a:lnTo>
                <a:lnTo>
                  <a:pt x="828" y="4235"/>
                </a:lnTo>
                <a:lnTo>
                  <a:pt x="828" y="4246"/>
                </a:lnTo>
                <a:lnTo>
                  <a:pt x="826" y="4259"/>
                </a:lnTo>
                <a:lnTo>
                  <a:pt x="828" y="4276"/>
                </a:lnTo>
                <a:lnTo>
                  <a:pt x="830" y="4299"/>
                </a:lnTo>
                <a:lnTo>
                  <a:pt x="832" y="4323"/>
                </a:lnTo>
                <a:lnTo>
                  <a:pt x="832" y="4342"/>
                </a:lnTo>
                <a:lnTo>
                  <a:pt x="830" y="4356"/>
                </a:lnTo>
                <a:lnTo>
                  <a:pt x="830" y="4369"/>
                </a:lnTo>
                <a:lnTo>
                  <a:pt x="830" y="4380"/>
                </a:lnTo>
                <a:lnTo>
                  <a:pt x="828" y="4401"/>
                </a:lnTo>
                <a:lnTo>
                  <a:pt x="826" y="4426"/>
                </a:lnTo>
                <a:lnTo>
                  <a:pt x="824" y="4458"/>
                </a:lnTo>
                <a:lnTo>
                  <a:pt x="821" y="4491"/>
                </a:lnTo>
                <a:lnTo>
                  <a:pt x="819" y="4526"/>
                </a:lnTo>
                <a:lnTo>
                  <a:pt x="815" y="4559"/>
                </a:lnTo>
                <a:lnTo>
                  <a:pt x="813" y="4588"/>
                </a:lnTo>
                <a:lnTo>
                  <a:pt x="811" y="4610"/>
                </a:lnTo>
                <a:lnTo>
                  <a:pt x="810" y="4627"/>
                </a:lnTo>
                <a:lnTo>
                  <a:pt x="810" y="4632"/>
                </a:lnTo>
                <a:lnTo>
                  <a:pt x="810" y="4638"/>
                </a:lnTo>
                <a:lnTo>
                  <a:pt x="811" y="4652"/>
                </a:lnTo>
                <a:lnTo>
                  <a:pt x="815" y="4673"/>
                </a:lnTo>
                <a:lnTo>
                  <a:pt x="821" y="4698"/>
                </a:lnTo>
                <a:lnTo>
                  <a:pt x="824" y="4728"/>
                </a:lnTo>
                <a:lnTo>
                  <a:pt x="832" y="4755"/>
                </a:lnTo>
                <a:lnTo>
                  <a:pt x="834" y="4761"/>
                </a:lnTo>
                <a:lnTo>
                  <a:pt x="839" y="4772"/>
                </a:lnTo>
                <a:lnTo>
                  <a:pt x="845" y="4783"/>
                </a:lnTo>
                <a:lnTo>
                  <a:pt x="850" y="4794"/>
                </a:lnTo>
                <a:lnTo>
                  <a:pt x="852" y="4801"/>
                </a:lnTo>
                <a:lnTo>
                  <a:pt x="852" y="4810"/>
                </a:lnTo>
                <a:lnTo>
                  <a:pt x="848" y="4827"/>
                </a:lnTo>
                <a:lnTo>
                  <a:pt x="846" y="4845"/>
                </a:lnTo>
                <a:lnTo>
                  <a:pt x="846" y="4864"/>
                </a:lnTo>
                <a:lnTo>
                  <a:pt x="846" y="4877"/>
                </a:lnTo>
                <a:lnTo>
                  <a:pt x="848" y="4886"/>
                </a:lnTo>
                <a:lnTo>
                  <a:pt x="846" y="4899"/>
                </a:lnTo>
                <a:lnTo>
                  <a:pt x="843" y="4912"/>
                </a:lnTo>
                <a:lnTo>
                  <a:pt x="839" y="4923"/>
                </a:lnTo>
                <a:lnTo>
                  <a:pt x="845" y="4959"/>
                </a:lnTo>
                <a:lnTo>
                  <a:pt x="850" y="4996"/>
                </a:lnTo>
                <a:lnTo>
                  <a:pt x="852" y="5031"/>
                </a:lnTo>
                <a:lnTo>
                  <a:pt x="854" y="5062"/>
                </a:lnTo>
                <a:lnTo>
                  <a:pt x="852" y="5090"/>
                </a:lnTo>
                <a:lnTo>
                  <a:pt x="850" y="5112"/>
                </a:lnTo>
                <a:lnTo>
                  <a:pt x="845" y="5127"/>
                </a:lnTo>
                <a:lnTo>
                  <a:pt x="835" y="5140"/>
                </a:lnTo>
                <a:lnTo>
                  <a:pt x="824" y="5151"/>
                </a:lnTo>
                <a:lnTo>
                  <a:pt x="815" y="5163"/>
                </a:lnTo>
                <a:lnTo>
                  <a:pt x="804" y="5178"/>
                </a:lnTo>
                <a:lnTo>
                  <a:pt x="793" y="5198"/>
                </a:lnTo>
                <a:lnTo>
                  <a:pt x="782" y="5226"/>
                </a:lnTo>
                <a:lnTo>
                  <a:pt x="771" y="5261"/>
                </a:lnTo>
                <a:lnTo>
                  <a:pt x="769" y="5281"/>
                </a:lnTo>
                <a:lnTo>
                  <a:pt x="767" y="5301"/>
                </a:lnTo>
                <a:lnTo>
                  <a:pt x="765" y="5323"/>
                </a:lnTo>
                <a:lnTo>
                  <a:pt x="760" y="5353"/>
                </a:lnTo>
                <a:lnTo>
                  <a:pt x="749" y="5384"/>
                </a:lnTo>
                <a:lnTo>
                  <a:pt x="736" y="5410"/>
                </a:lnTo>
                <a:lnTo>
                  <a:pt x="719" y="5434"/>
                </a:lnTo>
                <a:lnTo>
                  <a:pt x="696" y="5459"/>
                </a:lnTo>
                <a:lnTo>
                  <a:pt x="677" y="5474"/>
                </a:lnTo>
                <a:lnTo>
                  <a:pt x="653" y="5481"/>
                </a:lnTo>
                <a:lnTo>
                  <a:pt x="629" y="5480"/>
                </a:lnTo>
                <a:lnTo>
                  <a:pt x="604" y="5474"/>
                </a:lnTo>
                <a:lnTo>
                  <a:pt x="578" y="5463"/>
                </a:lnTo>
                <a:lnTo>
                  <a:pt x="554" y="5448"/>
                </a:lnTo>
                <a:lnTo>
                  <a:pt x="532" y="5432"/>
                </a:lnTo>
                <a:lnTo>
                  <a:pt x="515" y="5413"/>
                </a:lnTo>
                <a:lnTo>
                  <a:pt x="495" y="5386"/>
                </a:lnTo>
                <a:lnTo>
                  <a:pt x="480" y="5362"/>
                </a:lnTo>
                <a:lnTo>
                  <a:pt x="471" y="5338"/>
                </a:lnTo>
                <a:lnTo>
                  <a:pt x="467" y="5316"/>
                </a:lnTo>
                <a:lnTo>
                  <a:pt x="467" y="5294"/>
                </a:lnTo>
                <a:lnTo>
                  <a:pt x="475" y="5274"/>
                </a:lnTo>
                <a:lnTo>
                  <a:pt x="488" y="5253"/>
                </a:lnTo>
                <a:lnTo>
                  <a:pt x="502" y="5233"/>
                </a:lnTo>
                <a:lnTo>
                  <a:pt x="515" y="5206"/>
                </a:lnTo>
                <a:lnTo>
                  <a:pt x="523" y="5182"/>
                </a:lnTo>
                <a:lnTo>
                  <a:pt x="528" y="5163"/>
                </a:lnTo>
                <a:lnTo>
                  <a:pt x="532" y="5151"/>
                </a:lnTo>
                <a:lnTo>
                  <a:pt x="534" y="5143"/>
                </a:lnTo>
                <a:lnTo>
                  <a:pt x="534" y="5138"/>
                </a:lnTo>
                <a:lnTo>
                  <a:pt x="534" y="5134"/>
                </a:lnTo>
                <a:lnTo>
                  <a:pt x="534" y="5130"/>
                </a:lnTo>
                <a:lnTo>
                  <a:pt x="534" y="5127"/>
                </a:lnTo>
                <a:lnTo>
                  <a:pt x="535" y="5117"/>
                </a:lnTo>
                <a:lnTo>
                  <a:pt x="541" y="5106"/>
                </a:lnTo>
                <a:lnTo>
                  <a:pt x="547" y="5084"/>
                </a:lnTo>
                <a:lnTo>
                  <a:pt x="547" y="5062"/>
                </a:lnTo>
                <a:lnTo>
                  <a:pt x="543" y="5040"/>
                </a:lnTo>
                <a:lnTo>
                  <a:pt x="539" y="5016"/>
                </a:lnTo>
                <a:lnTo>
                  <a:pt x="535" y="4987"/>
                </a:lnTo>
                <a:lnTo>
                  <a:pt x="537" y="4954"/>
                </a:lnTo>
                <a:lnTo>
                  <a:pt x="543" y="4917"/>
                </a:lnTo>
                <a:lnTo>
                  <a:pt x="550" y="4877"/>
                </a:lnTo>
                <a:lnTo>
                  <a:pt x="524" y="4807"/>
                </a:lnTo>
                <a:lnTo>
                  <a:pt x="521" y="4750"/>
                </a:lnTo>
                <a:lnTo>
                  <a:pt x="519" y="4708"/>
                </a:lnTo>
                <a:lnTo>
                  <a:pt x="499" y="4549"/>
                </a:lnTo>
                <a:lnTo>
                  <a:pt x="497" y="4489"/>
                </a:lnTo>
                <a:lnTo>
                  <a:pt x="497" y="4481"/>
                </a:lnTo>
                <a:lnTo>
                  <a:pt x="497" y="4469"/>
                </a:lnTo>
                <a:lnTo>
                  <a:pt x="495" y="4450"/>
                </a:lnTo>
                <a:lnTo>
                  <a:pt x="495" y="4434"/>
                </a:lnTo>
                <a:lnTo>
                  <a:pt x="493" y="4424"/>
                </a:lnTo>
                <a:lnTo>
                  <a:pt x="491" y="4415"/>
                </a:lnTo>
                <a:lnTo>
                  <a:pt x="488" y="4401"/>
                </a:lnTo>
                <a:lnTo>
                  <a:pt x="484" y="4386"/>
                </a:lnTo>
                <a:lnTo>
                  <a:pt x="482" y="4373"/>
                </a:lnTo>
                <a:lnTo>
                  <a:pt x="480" y="4367"/>
                </a:lnTo>
                <a:lnTo>
                  <a:pt x="480" y="4364"/>
                </a:lnTo>
                <a:lnTo>
                  <a:pt x="480" y="4355"/>
                </a:lnTo>
                <a:lnTo>
                  <a:pt x="480" y="4342"/>
                </a:lnTo>
                <a:lnTo>
                  <a:pt x="478" y="4333"/>
                </a:lnTo>
                <a:lnTo>
                  <a:pt x="478" y="4323"/>
                </a:lnTo>
                <a:lnTo>
                  <a:pt x="475" y="4310"/>
                </a:lnTo>
                <a:lnTo>
                  <a:pt x="471" y="4299"/>
                </a:lnTo>
                <a:lnTo>
                  <a:pt x="469" y="4290"/>
                </a:lnTo>
                <a:lnTo>
                  <a:pt x="467" y="4287"/>
                </a:lnTo>
                <a:lnTo>
                  <a:pt x="467" y="4228"/>
                </a:lnTo>
                <a:lnTo>
                  <a:pt x="466" y="4167"/>
                </a:lnTo>
                <a:lnTo>
                  <a:pt x="460" y="4101"/>
                </a:lnTo>
                <a:lnTo>
                  <a:pt x="460" y="4099"/>
                </a:lnTo>
                <a:lnTo>
                  <a:pt x="462" y="4090"/>
                </a:lnTo>
                <a:lnTo>
                  <a:pt x="466" y="4079"/>
                </a:lnTo>
                <a:lnTo>
                  <a:pt x="467" y="4070"/>
                </a:lnTo>
                <a:lnTo>
                  <a:pt x="469" y="4064"/>
                </a:lnTo>
                <a:lnTo>
                  <a:pt x="471" y="4059"/>
                </a:lnTo>
                <a:lnTo>
                  <a:pt x="473" y="4053"/>
                </a:lnTo>
                <a:lnTo>
                  <a:pt x="475" y="4049"/>
                </a:lnTo>
                <a:lnTo>
                  <a:pt x="477" y="4048"/>
                </a:lnTo>
                <a:lnTo>
                  <a:pt x="477" y="4046"/>
                </a:lnTo>
                <a:lnTo>
                  <a:pt x="495" y="3985"/>
                </a:lnTo>
                <a:lnTo>
                  <a:pt x="501" y="3952"/>
                </a:lnTo>
                <a:lnTo>
                  <a:pt x="501" y="3948"/>
                </a:lnTo>
                <a:lnTo>
                  <a:pt x="501" y="3937"/>
                </a:lnTo>
                <a:lnTo>
                  <a:pt x="501" y="3924"/>
                </a:lnTo>
                <a:lnTo>
                  <a:pt x="499" y="3912"/>
                </a:lnTo>
                <a:lnTo>
                  <a:pt x="499" y="3904"/>
                </a:lnTo>
                <a:lnTo>
                  <a:pt x="499" y="3895"/>
                </a:lnTo>
                <a:lnTo>
                  <a:pt x="497" y="3882"/>
                </a:lnTo>
                <a:lnTo>
                  <a:pt x="495" y="3867"/>
                </a:lnTo>
                <a:lnTo>
                  <a:pt x="493" y="3856"/>
                </a:lnTo>
                <a:lnTo>
                  <a:pt x="493" y="3851"/>
                </a:lnTo>
                <a:lnTo>
                  <a:pt x="493" y="3847"/>
                </a:lnTo>
                <a:lnTo>
                  <a:pt x="489" y="3834"/>
                </a:lnTo>
                <a:lnTo>
                  <a:pt x="488" y="3820"/>
                </a:lnTo>
                <a:lnTo>
                  <a:pt x="484" y="3803"/>
                </a:lnTo>
                <a:lnTo>
                  <a:pt x="482" y="3790"/>
                </a:lnTo>
                <a:lnTo>
                  <a:pt x="480" y="3781"/>
                </a:lnTo>
                <a:lnTo>
                  <a:pt x="480" y="3713"/>
                </a:lnTo>
                <a:lnTo>
                  <a:pt x="482" y="3709"/>
                </a:lnTo>
                <a:lnTo>
                  <a:pt x="482" y="3697"/>
                </a:lnTo>
                <a:lnTo>
                  <a:pt x="482" y="3678"/>
                </a:lnTo>
                <a:lnTo>
                  <a:pt x="480" y="3654"/>
                </a:lnTo>
                <a:lnTo>
                  <a:pt x="477" y="3630"/>
                </a:lnTo>
                <a:lnTo>
                  <a:pt x="471" y="3605"/>
                </a:lnTo>
                <a:lnTo>
                  <a:pt x="462" y="3581"/>
                </a:lnTo>
                <a:lnTo>
                  <a:pt x="456" y="3568"/>
                </a:lnTo>
                <a:lnTo>
                  <a:pt x="451" y="3551"/>
                </a:lnTo>
                <a:lnTo>
                  <a:pt x="447" y="3535"/>
                </a:lnTo>
                <a:lnTo>
                  <a:pt x="445" y="3522"/>
                </a:lnTo>
                <a:lnTo>
                  <a:pt x="445" y="3518"/>
                </a:lnTo>
                <a:lnTo>
                  <a:pt x="445" y="3463"/>
                </a:lnTo>
                <a:lnTo>
                  <a:pt x="434" y="3404"/>
                </a:lnTo>
                <a:lnTo>
                  <a:pt x="436" y="3399"/>
                </a:lnTo>
                <a:lnTo>
                  <a:pt x="436" y="3388"/>
                </a:lnTo>
                <a:lnTo>
                  <a:pt x="436" y="3367"/>
                </a:lnTo>
                <a:lnTo>
                  <a:pt x="434" y="3345"/>
                </a:lnTo>
                <a:lnTo>
                  <a:pt x="429" y="3318"/>
                </a:lnTo>
                <a:lnTo>
                  <a:pt x="420" y="3290"/>
                </a:lnTo>
                <a:lnTo>
                  <a:pt x="414" y="3268"/>
                </a:lnTo>
                <a:lnTo>
                  <a:pt x="409" y="3237"/>
                </a:lnTo>
                <a:lnTo>
                  <a:pt x="405" y="3200"/>
                </a:lnTo>
                <a:lnTo>
                  <a:pt x="401" y="3158"/>
                </a:lnTo>
                <a:lnTo>
                  <a:pt x="399" y="3114"/>
                </a:lnTo>
                <a:lnTo>
                  <a:pt x="399" y="3070"/>
                </a:lnTo>
                <a:lnTo>
                  <a:pt x="397" y="3029"/>
                </a:lnTo>
                <a:lnTo>
                  <a:pt x="397" y="2993"/>
                </a:lnTo>
                <a:lnTo>
                  <a:pt x="397" y="2963"/>
                </a:lnTo>
                <a:lnTo>
                  <a:pt x="397" y="2945"/>
                </a:lnTo>
                <a:lnTo>
                  <a:pt x="397" y="2937"/>
                </a:lnTo>
                <a:lnTo>
                  <a:pt x="397" y="2932"/>
                </a:lnTo>
                <a:lnTo>
                  <a:pt x="396" y="2913"/>
                </a:lnTo>
                <a:lnTo>
                  <a:pt x="396" y="2890"/>
                </a:lnTo>
                <a:lnTo>
                  <a:pt x="394" y="2862"/>
                </a:lnTo>
                <a:lnTo>
                  <a:pt x="394" y="2834"/>
                </a:lnTo>
                <a:lnTo>
                  <a:pt x="392" y="2809"/>
                </a:lnTo>
                <a:lnTo>
                  <a:pt x="392" y="2790"/>
                </a:lnTo>
                <a:lnTo>
                  <a:pt x="392" y="2781"/>
                </a:lnTo>
                <a:lnTo>
                  <a:pt x="390" y="2777"/>
                </a:lnTo>
                <a:lnTo>
                  <a:pt x="390" y="2772"/>
                </a:lnTo>
                <a:lnTo>
                  <a:pt x="388" y="2768"/>
                </a:lnTo>
                <a:lnTo>
                  <a:pt x="386" y="2763"/>
                </a:lnTo>
                <a:lnTo>
                  <a:pt x="385" y="2759"/>
                </a:lnTo>
                <a:lnTo>
                  <a:pt x="383" y="2755"/>
                </a:lnTo>
                <a:lnTo>
                  <a:pt x="383" y="2755"/>
                </a:lnTo>
                <a:lnTo>
                  <a:pt x="381" y="2750"/>
                </a:lnTo>
                <a:lnTo>
                  <a:pt x="379" y="2737"/>
                </a:lnTo>
                <a:lnTo>
                  <a:pt x="374" y="2724"/>
                </a:lnTo>
                <a:lnTo>
                  <a:pt x="368" y="2713"/>
                </a:lnTo>
                <a:lnTo>
                  <a:pt x="363" y="2702"/>
                </a:lnTo>
                <a:lnTo>
                  <a:pt x="357" y="2697"/>
                </a:lnTo>
                <a:lnTo>
                  <a:pt x="355" y="2693"/>
                </a:lnTo>
                <a:lnTo>
                  <a:pt x="337" y="2645"/>
                </a:lnTo>
                <a:lnTo>
                  <a:pt x="337" y="2640"/>
                </a:lnTo>
                <a:lnTo>
                  <a:pt x="337" y="2625"/>
                </a:lnTo>
                <a:lnTo>
                  <a:pt x="339" y="2606"/>
                </a:lnTo>
                <a:lnTo>
                  <a:pt x="339" y="2583"/>
                </a:lnTo>
                <a:lnTo>
                  <a:pt x="339" y="2562"/>
                </a:lnTo>
                <a:lnTo>
                  <a:pt x="339" y="2546"/>
                </a:lnTo>
                <a:lnTo>
                  <a:pt x="339" y="2535"/>
                </a:lnTo>
                <a:lnTo>
                  <a:pt x="340" y="2526"/>
                </a:lnTo>
                <a:lnTo>
                  <a:pt x="340" y="2511"/>
                </a:lnTo>
                <a:lnTo>
                  <a:pt x="342" y="2498"/>
                </a:lnTo>
                <a:lnTo>
                  <a:pt x="344" y="2487"/>
                </a:lnTo>
                <a:lnTo>
                  <a:pt x="344" y="2483"/>
                </a:lnTo>
                <a:lnTo>
                  <a:pt x="346" y="2480"/>
                </a:lnTo>
                <a:lnTo>
                  <a:pt x="350" y="2470"/>
                </a:lnTo>
                <a:lnTo>
                  <a:pt x="355" y="2459"/>
                </a:lnTo>
                <a:lnTo>
                  <a:pt x="359" y="2447"/>
                </a:lnTo>
                <a:lnTo>
                  <a:pt x="363" y="2436"/>
                </a:lnTo>
                <a:lnTo>
                  <a:pt x="364" y="2430"/>
                </a:lnTo>
                <a:lnTo>
                  <a:pt x="368" y="2421"/>
                </a:lnTo>
                <a:lnTo>
                  <a:pt x="374" y="2410"/>
                </a:lnTo>
                <a:lnTo>
                  <a:pt x="381" y="2399"/>
                </a:lnTo>
                <a:lnTo>
                  <a:pt x="385" y="2391"/>
                </a:lnTo>
                <a:lnTo>
                  <a:pt x="386" y="2388"/>
                </a:lnTo>
                <a:lnTo>
                  <a:pt x="390" y="2382"/>
                </a:lnTo>
                <a:lnTo>
                  <a:pt x="394" y="2379"/>
                </a:lnTo>
                <a:lnTo>
                  <a:pt x="396" y="2375"/>
                </a:lnTo>
                <a:lnTo>
                  <a:pt x="399" y="2371"/>
                </a:lnTo>
                <a:lnTo>
                  <a:pt x="401" y="2368"/>
                </a:lnTo>
                <a:lnTo>
                  <a:pt x="401" y="2368"/>
                </a:lnTo>
                <a:lnTo>
                  <a:pt x="416" y="2329"/>
                </a:lnTo>
                <a:lnTo>
                  <a:pt x="414" y="2325"/>
                </a:lnTo>
                <a:lnTo>
                  <a:pt x="410" y="2316"/>
                </a:lnTo>
                <a:lnTo>
                  <a:pt x="405" y="2303"/>
                </a:lnTo>
                <a:lnTo>
                  <a:pt x="401" y="2288"/>
                </a:lnTo>
                <a:lnTo>
                  <a:pt x="399" y="2276"/>
                </a:lnTo>
                <a:lnTo>
                  <a:pt x="401" y="2263"/>
                </a:lnTo>
                <a:lnTo>
                  <a:pt x="403" y="2248"/>
                </a:lnTo>
                <a:lnTo>
                  <a:pt x="407" y="2233"/>
                </a:lnTo>
                <a:lnTo>
                  <a:pt x="410" y="2219"/>
                </a:lnTo>
                <a:lnTo>
                  <a:pt x="414" y="2209"/>
                </a:lnTo>
                <a:lnTo>
                  <a:pt x="416" y="2206"/>
                </a:lnTo>
                <a:lnTo>
                  <a:pt x="423" y="2149"/>
                </a:lnTo>
                <a:lnTo>
                  <a:pt x="425" y="2145"/>
                </a:lnTo>
                <a:lnTo>
                  <a:pt x="429" y="2134"/>
                </a:lnTo>
                <a:lnTo>
                  <a:pt x="432" y="2119"/>
                </a:lnTo>
                <a:lnTo>
                  <a:pt x="436" y="2105"/>
                </a:lnTo>
                <a:lnTo>
                  <a:pt x="440" y="2094"/>
                </a:lnTo>
                <a:lnTo>
                  <a:pt x="443" y="2068"/>
                </a:lnTo>
                <a:lnTo>
                  <a:pt x="449" y="2046"/>
                </a:lnTo>
                <a:lnTo>
                  <a:pt x="453" y="2026"/>
                </a:lnTo>
                <a:lnTo>
                  <a:pt x="456" y="1998"/>
                </a:lnTo>
                <a:lnTo>
                  <a:pt x="464" y="1969"/>
                </a:lnTo>
                <a:lnTo>
                  <a:pt x="467" y="1947"/>
                </a:lnTo>
                <a:lnTo>
                  <a:pt x="466" y="1928"/>
                </a:lnTo>
                <a:lnTo>
                  <a:pt x="464" y="1913"/>
                </a:lnTo>
                <a:lnTo>
                  <a:pt x="464" y="1910"/>
                </a:lnTo>
                <a:lnTo>
                  <a:pt x="449" y="1893"/>
                </a:lnTo>
                <a:lnTo>
                  <a:pt x="434" y="1897"/>
                </a:lnTo>
                <a:lnTo>
                  <a:pt x="434" y="1897"/>
                </a:lnTo>
                <a:lnTo>
                  <a:pt x="432" y="1899"/>
                </a:lnTo>
                <a:lnTo>
                  <a:pt x="429" y="1902"/>
                </a:lnTo>
                <a:lnTo>
                  <a:pt x="425" y="1906"/>
                </a:lnTo>
                <a:lnTo>
                  <a:pt x="421" y="1910"/>
                </a:lnTo>
                <a:lnTo>
                  <a:pt x="418" y="1913"/>
                </a:lnTo>
                <a:lnTo>
                  <a:pt x="414" y="1919"/>
                </a:lnTo>
                <a:lnTo>
                  <a:pt x="410" y="1923"/>
                </a:lnTo>
                <a:lnTo>
                  <a:pt x="405" y="1939"/>
                </a:lnTo>
                <a:lnTo>
                  <a:pt x="403" y="1956"/>
                </a:lnTo>
                <a:lnTo>
                  <a:pt x="403" y="2007"/>
                </a:lnTo>
                <a:lnTo>
                  <a:pt x="401" y="2029"/>
                </a:lnTo>
                <a:lnTo>
                  <a:pt x="396" y="2055"/>
                </a:lnTo>
                <a:lnTo>
                  <a:pt x="392" y="2083"/>
                </a:lnTo>
                <a:lnTo>
                  <a:pt x="385" y="2112"/>
                </a:lnTo>
                <a:lnTo>
                  <a:pt x="374" y="2143"/>
                </a:lnTo>
                <a:lnTo>
                  <a:pt x="361" y="2175"/>
                </a:lnTo>
                <a:lnTo>
                  <a:pt x="357" y="2191"/>
                </a:lnTo>
                <a:lnTo>
                  <a:pt x="353" y="2217"/>
                </a:lnTo>
                <a:lnTo>
                  <a:pt x="348" y="2248"/>
                </a:lnTo>
                <a:lnTo>
                  <a:pt x="342" y="2283"/>
                </a:lnTo>
                <a:lnTo>
                  <a:pt x="335" y="2320"/>
                </a:lnTo>
                <a:lnTo>
                  <a:pt x="328" y="2356"/>
                </a:lnTo>
                <a:lnTo>
                  <a:pt x="320" y="2390"/>
                </a:lnTo>
                <a:lnTo>
                  <a:pt x="311" y="2415"/>
                </a:lnTo>
                <a:lnTo>
                  <a:pt x="302" y="2434"/>
                </a:lnTo>
                <a:lnTo>
                  <a:pt x="289" y="2452"/>
                </a:lnTo>
                <a:lnTo>
                  <a:pt x="278" y="2481"/>
                </a:lnTo>
                <a:lnTo>
                  <a:pt x="267" y="2516"/>
                </a:lnTo>
                <a:lnTo>
                  <a:pt x="256" y="2553"/>
                </a:lnTo>
                <a:lnTo>
                  <a:pt x="247" y="2590"/>
                </a:lnTo>
                <a:lnTo>
                  <a:pt x="236" y="2623"/>
                </a:lnTo>
                <a:lnTo>
                  <a:pt x="226" y="2649"/>
                </a:lnTo>
                <a:lnTo>
                  <a:pt x="217" y="2665"/>
                </a:lnTo>
                <a:lnTo>
                  <a:pt x="208" y="2680"/>
                </a:lnTo>
                <a:lnTo>
                  <a:pt x="201" y="2702"/>
                </a:lnTo>
                <a:lnTo>
                  <a:pt x="195" y="2728"/>
                </a:lnTo>
                <a:lnTo>
                  <a:pt x="191" y="2755"/>
                </a:lnTo>
                <a:lnTo>
                  <a:pt x="191" y="2781"/>
                </a:lnTo>
                <a:lnTo>
                  <a:pt x="193" y="2801"/>
                </a:lnTo>
                <a:lnTo>
                  <a:pt x="197" y="2812"/>
                </a:lnTo>
                <a:lnTo>
                  <a:pt x="204" y="2823"/>
                </a:lnTo>
                <a:lnTo>
                  <a:pt x="212" y="2840"/>
                </a:lnTo>
                <a:lnTo>
                  <a:pt x="223" y="2856"/>
                </a:lnTo>
                <a:lnTo>
                  <a:pt x="232" y="2875"/>
                </a:lnTo>
                <a:lnTo>
                  <a:pt x="241" y="2890"/>
                </a:lnTo>
                <a:lnTo>
                  <a:pt x="247" y="2901"/>
                </a:lnTo>
                <a:lnTo>
                  <a:pt x="248" y="2906"/>
                </a:lnTo>
                <a:lnTo>
                  <a:pt x="265" y="2970"/>
                </a:lnTo>
                <a:lnTo>
                  <a:pt x="265" y="2993"/>
                </a:lnTo>
                <a:lnTo>
                  <a:pt x="261" y="3026"/>
                </a:lnTo>
                <a:lnTo>
                  <a:pt x="259" y="3066"/>
                </a:lnTo>
                <a:lnTo>
                  <a:pt x="261" y="3099"/>
                </a:lnTo>
                <a:lnTo>
                  <a:pt x="269" y="3123"/>
                </a:lnTo>
                <a:lnTo>
                  <a:pt x="259" y="3140"/>
                </a:lnTo>
                <a:lnTo>
                  <a:pt x="258" y="3140"/>
                </a:lnTo>
                <a:lnTo>
                  <a:pt x="254" y="3140"/>
                </a:lnTo>
                <a:lnTo>
                  <a:pt x="248" y="3138"/>
                </a:lnTo>
                <a:lnTo>
                  <a:pt x="239" y="3136"/>
                </a:lnTo>
                <a:lnTo>
                  <a:pt x="230" y="3132"/>
                </a:lnTo>
                <a:lnTo>
                  <a:pt x="223" y="3123"/>
                </a:lnTo>
                <a:lnTo>
                  <a:pt x="217" y="3114"/>
                </a:lnTo>
                <a:lnTo>
                  <a:pt x="215" y="3101"/>
                </a:lnTo>
                <a:lnTo>
                  <a:pt x="213" y="3086"/>
                </a:lnTo>
                <a:lnTo>
                  <a:pt x="212" y="3070"/>
                </a:lnTo>
                <a:lnTo>
                  <a:pt x="210" y="3055"/>
                </a:lnTo>
                <a:lnTo>
                  <a:pt x="210" y="3046"/>
                </a:lnTo>
                <a:lnTo>
                  <a:pt x="212" y="3042"/>
                </a:lnTo>
                <a:lnTo>
                  <a:pt x="204" y="3018"/>
                </a:lnTo>
                <a:lnTo>
                  <a:pt x="193" y="3002"/>
                </a:lnTo>
                <a:lnTo>
                  <a:pt x="166" y="2981"/>
                </a:lnTo>
                <a:lnTo>
                  <a:pt x="169" y="3046"/>
                </a:lnTo>
                <a:lnTo>
                  <a:pt x="173" y="3097"/>
                </a:lnTo>
                <a:lnTo>
                  <a:pt x="204" y="3182"/>
                </a:lnTo>
                <a:lnTo>
                  <a:pt x="208" y="3184"/>
                </a:lnTo>
                <a:lnTo>
                  <a:pt x="213" y="3193"/>
                </a:lnTo>
                <a:lnTo>
                  <a:pt x="223" y="3208"/>
                </a:lnTo>
                <a:lnTo>
                  <a:pt x="234" y="3226"/>
                </a:lnTo>
                <a:lnTo>
                  <a:pt x="236" y="3237"/>
                </a:lnTo>
                <a:lnTo>
                  <a:pt x="234" y="3244"/>
                </a:lnTo>
                <a:lnTo>
                  <a:pt x="226" y="3246"/>
                </a:lnTo>
                <a:lnTo>
                  <a:pt x="217" y="3246"/>
                </a:lnTo>
                <a:lnTo>
                  <a:pt x="208" y="3243"/>
                </a:lnTo>
                <a:lnTo>
                  <a:pt x="197" y="3237"/>
                </a:lnTo>
                <a:lnTo>
                  <a:pt x="179" y="3228"/>
                </a:lnTo>
                <a:lnTo>
                  <a:pt x="155" y="3217"/>
                </a:lnTo>
                <a:lnTo>
                  <a:pt x="129" y="3206"/>
                </a:lnTo>
                <a:lnTo>
                  <a:pt x="105" y="3193"/>
                </a:lnTo>
                <a:lnTo>
                  <a:pt x="77" y="3173"/>
                </a:lnTo>
                <a:lnTo>
                  <a:pt x="55" y="3145"/>
                </a:lnTo>
                <a:lnTo>
                  <a:pt x="37" y="3118"/>
                </a:lnTo>
                <a:lnTo>
                  <a:pt x="24" y="3086"/>
                </a:lnTo>
                <a:lnTo>
                  <a:pt x="15" y="3051"/>
                </a:lnTo>
                <a:lnTo>
                  <a:pt x="4" y="3009"/>
                </a:lnTo>
                <a:lnTo>
                  <a:pt x="0" y="2983"/>
                </a:lnTo>
                <a:lnTo>
                  <a:pt x="2" y="2961"/>
                </a:lnTo>
                <a:lnTo>
                  <a:pt x="6" y="2943"/>
                </a:lnTo>
                <a:lnTo>
                  <a:pt x="11" y="2930"/>
                </a:lnTo>
                <a:lnTo>
                  <a:pt x="13" y="2924"/>
                </a:lnTo>
                <a:lnTo>
                  <a:pt x="33" y="2842"/>
                </a:lnTo>
                <a:lnTo>
                  <a:pt x="44" y="2777"/>
                </a:lnTo>
                <a:lnTo>
                  <a:pt x="44" y="2772"/>
                </a:lnTo>
                <a:lnTo>
                  <a:pt x="46" y="2759"/>
                </a:lnTo>
                <a:lnTo>
                  <a:pt x="46" y="2743"/>
                </a:lnTo>
                <a:lnTo>
                  <a:pt x="48" y="2724"/>
                </a:lnTo>
                <a:lnTo>
                  <a:pt x="48" y="2706"/>
                </a:lnTo>
                <a:lnTo>
                  <a:pt x="48" y="2693"/>
                </a:lnTo>
                <a:lnTo>
                  <a:pt x="48" y="2689"/>
                </a:lnTo>
                <a:lnTo>
                  <a:pt x="48" y="2686"/>
                </a:lnTo>
                <a:lnTo>
                  <a:pt x="46" y="2684"/>
                </a:lnTo>
                <a:lnTo>
                  <a:pt x="44" y="2680"/>
                </a:lnTo>
                <a:lnTo>
                  <a:pt x="42" y="2675"/>
                </a:lnTo>
                <a:lnTo>
                  <a:pt x="42" y="2663"/>
                </a:lnTo>
                <a:lnTo>
                  <a:pt x="42" y="2649"/>
                </a:lnTo>
                <a:lnTo>
                  <a:pt x="42" y="2625"/>
                </a:lnTo>
                <a:lnTo>
                  <a:pt x="44" y="2594"/>
                </a:lnTo>
                <a:lnTo>
                  <a:pt x="48" y="2553"/>
                </a:lnTo>
                <a:lnTo>
                  <a:pt x="53" y="2511"/>
                </a:lnTo>
                <a:lnTo>
                  <a:pt x="59" y="2465"/>
                </a:lnTo>
                <a:lnTo>
                  <a:pt x="63" y="2415"/>
                </a:lnTo>
                <a:lnTo>
                  <a:pt x="70" y="2364"/>
                </a:lnTo>
                <a:lnTo>
                  <a:pt x="75" y="2312"/>
                </a:lnTo>
                <a:lnTo>
                  <a:pt x="81" y="2263"/>
                </a:lnTo>
                <a:lnTo>
                  <a:pt x="87" y="2217"/>
                </a:lnTo>
                <a:lnTo>
                  <a:pt x="90" y="2175"/>
                </a:lnTo>
                <a:lnTo>
                  <a:pt x="94" y="2140"/>
                </a:lnTo>
                <a:lnTo>
                  <a:pt x="98" y="2112"/>
                </a:lnTo>
                <a:lnTo>
                  <a:pt x="99" y="2095"/>
                </a:lnTo>
                <a:lnTo>
                  <a:pt x="101" y="2088"/>
                </a:lnTo>
                <a:lnTo>
                  <a:pt x="109" y="2005"/>
                </a:lnTo>
                <a:lnTo>
                  <a:pt x="88" y="1961"/>
                </a:lnTo>
                <a:lnTo>
                  <a:pt x="112" y="1913"/>
                </a:lnTo>
                <a:lnTo>
                  <a:pt x="133" y="1873"/>
                </a:lnTo>
                <a:lnTo>
                  <a:pt x="160" y="1798"/>
                </a:lnTo>
                <a:lnTo>
                  <a:pt x="160" y="1792"/>
                </a:lnTo>
                <a:lnTo>
                  <a:pt x="158" y="1779"/>
                </a:lnTo>
                <a:lnTo>
                  <a:pt x="156" y="1761"/>
                </a:lnTo>
                <a:lnTo>
                  <a:pt x="153" y="1737"/>
                </a:lnTo>
                <a:lnTo>
                  <a:pt x="151" y="1708"/>
                </a:lnTo>
                <a:lnTo>
                  <a:pt x="149" y="1676"/>
                </a:lnTo>
                <a:lnTo>
                  <a:pt x="149" y="1654"/>
                </a:lnTo>
                <a:lnTo>
                  <a:pt x="151" y="1627"/>
                </a:lnTo>
                <a:lnTo>
                  <a:pt x="156" y="1592"/>
                </a:lnTo>
                <a:lnTo>
                  <a:pt x="162" y="1553"/>
                </a:lnTo>
                <a:lnTo>
                  <a:pt x="167" y="1513"/>
                </a:lnTo>
                <a:lnTo>
                  <a:pt x="175" y="1472"/>
                </a:lnTo>
                <a:lnTo>
                  <a:pt x="182" y="1434"/>
                </a:lnTo>
                <a:lnTo>
                  <a:pt x="190" y="1397"/>
                </a:lnTo>
                <a:lnTo>
                  <a:pt x="195" y="1366"/>
                </a:lnTo>
                <a:lnTo>
                  <a:pt x="199" y="1342"/>
                </a:lnTo>
                <a:lnTo>
                  <a:pt x="201" y="1325"/>
                </a:lnTo>
                <a:lnTo>
                  <a:pt x="206" y="1296"/>
                </a:lnTo>
                <a:lnTo>
                  <a:pt x="217" y="1263"/>
                </a:lnTo>
                <a:lnTo>
                  <a:pt x="228" y="1228"/>
                </a:lnTo>
                <a:lnTo>
                  <a:pt x="241" y="1195"/>
                </a:lnTo>
                <a:lnTo>
                  <a:pt x="252" y="1165"/>
                </a:lnTo>
                <a:lnTo>
                  <a:pt x="259" y="1147"/>
                </a:lnTo>
                <a:lnTo>
                  <a:pt x="267" y="1136"/>
                </a:lnTo>
                <a:lnTo>
                  <a:pt x="271" y="1127"/>
                </a:lnTo>
                <a:lnTo>
                  <a:pt x="278" y="1119"/>
                </a:lnTo>
                <a:lnTo>
                  <a:pt x="283" y="1108"/>
                </a:lnTo>
                <a:lnTo>
                  <a:pt x="293" y="1092"/>
                </a:lnTo>
                <a:lnTo>
                  <a:pt x="304" y="1073"/>
                </a:lnTo>
                <a:lnTo>
                  <a:pt x="315" y="1064"/>
                </a:lnTo>
                <a:lnTo>
                  <a:pt x="322" y="1061"/>
                </a:lnTo>
                <a:lnTo>
                  <a:pt x="328" y="1061"/>
                </a:lnTo>
                <a:lnTo>
                  <a:pt x="329" y="1061"/>
                </a:lnTo>
                <a:lnTo>
                  <a:pt x="333" y="1059"/>
                </a:lnTo>
                <a:lnTo>
                  <a:pt x="346" y="1055"/>
                </a:lnTo>
                <a:lnTo>
                  <a:pt x="366" y="1050"/>
                </a:lnTo>
                <a:lnTo>
                  <a:pt x="392" y="1040"/>
                </a:lnTo>
                <a:lnTo>
                  <a:pt x="423" y="1029"/>
                </a:lnTo>
                <a:lnTo>
                  <a:pt x="456" y="1016"/>
                </a:lnTo>
                <a:lnTo>
                  <a:pt x="477" y="1007"/>
                </a:lnTo>
                <a:lnTo>
                  <a:pt x="501" y="993"/>
                </a:lnTo>
                <a:lnTo>
                  <a:pt x="528" y="976"/>
                </a:lnTo>
                <a:lnTo>
                  <a:pt x="556" y="956"/>
                </a:lnTo>
                <a:lnTo>
                  <a:pt x="583" y="936"/>
                </a:lnTo>
                <a:lnTo>
                  <a:pt x="613" y="914"/>
                </a:lnTo>
                <a:lnTo>
                  <a:pt x="639" y="893"/>
                </a:lnTo>
                <a:lnTo>
                  <a:pt x="662" y="873"/>
                </a:lnTo>
                <a:lnTo>
                  <a:pt x="683" y="857"/>
                </a:lnTo>
                <a:lnTo>
                  <a:pt x="699" y="844"/>
                </a:lnTo>
                <a:lnTo>
                  <a:pt x="710" y="836"/>
                </a:lnTo>
                <a:lnTo>
                  <a:pt x="714" y="833"/>
                </a:lnTo>
                <a:lnTo>
                  <a:pt x="742" y="800"/>
                </a:lnTo>
                <a:lnTo>
                  <a:pt x="721" y="632"/>
                </a:lnTo>
                <a:lnTo>
                  <a:pt x="666" y="577"/>
                </a:lnTo>
                <a:lnTo>
                  <a:pt x="657" y="513"/>
                </a:lnTo>
                <a:lnTo>
                  <a:pt x="626" y="217"/>
                </a:lnTo>
                <a:lnTo>
                  <a:pt x="642" y="143"/>
                </a:lnTo>
                <a:lnTo>
                  <a:pt x="705" y="119"/>
                </a:lnTo>
                <a:lnTo>
                  <a:pt x="786" y="64"/>
                </a:lnTo>
                <a:lnTo>
                  <a:pt x="85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3200" dirty="0">
              <a:latin typeface="+mj-lt"/>
            </a:endParaRPr>
          </a:p>
        </p:txBody>
      </p:sp>
      <p:sp>
        <p:nvSpPr>
          <p:cNvPr id="49" name="Τίτλος 1">
            <a:extLst>
              <a:ext uri="{FF2B5EF4-FFF2-40B4-BE49-F238E27FC236}">
                <a16:creationId xmlns:a16="http://schemas.microsoft.com/office/drawing/2014/main" xmlns="" id="{A99F1262-66AD-4621-933A-BE6A44506BE4}"/>
              </a:ext>
            </a:extLst>
          </p:cNvPr>
          <p:cNvSpPr txBox="1">
            <a:spLocks/>
          </p:cNvSpPr>
          <p:nvPr/>
        </p:nvSpPr>
        <p:spPr>
          <a:xfrm>
            <a:off x="914961" y="260648"/>
            <a:ext cx="8421399" cy="74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4100" b="1" dirty="0">
                <a:solidFill>
                  <a:schemeClr val="accent6"/>
                </a:solidFill>
                <a:latin typeface="Calibri" pitchFamily="34" charset="0"/>
              </a:rPr>
              <a:t>1</a:t>
            </a:r>
            <a:r>
              <a:rPr lang="el-GR" sz="4100" b="1" baseline="30000" dirty="0">
                <a:solidFill>
                  <a:schemeClr val="accent6"/>
                </a:solidFill>
                <a:latin typeface="Calibri" pitchFamily="34" charset="0"/>
              </a:rPr>
              <a:t>ο</a:t>
            </a:r>
            <a:r>
              <a:rPr lang="el-GR" sz="4100" b="1" dirty="0">
                <a:solidFill>
                  <a:schemeClr val="accent6"/>
                </a:solidFill>
                <a:latin typeface="Calibri" pitchFamily="34" charset="0"/>
              </a:rPr>
              <a:t> βήμα</a:t>
            </a:r>
            <a:r>
              <a:rPr lang="el-GR" sz="4100" b="1" dirty="0" smtClean="0">
                <a:solidFill>
                  <a:schemeClr val="accent6"/>
                </a:solidFill>
                <a:latin typeface="Calibri" pitchFamily="34" charset="0"/>
              </a:rPr>
              <a:t>:</a:t>
            </a:r>
            <a:r>
              <a:rPr lang="en-US" sz="4100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el-GR" sz="4000" b="1" dirty="0" smtClean="0">
                <a:solidFill>
                  <a:schemeClr val="accent6"/>
                </a:solidFill>
                <a:latin typeface="Calibri" pitchFamily="34" charset="0"/>
              </a:rPr>
              <a:t>Ψυχολογική προετοιμασία </a:t>
            </a:r>
            <a:r>
              <a:rPr lang="el-GR" sz="4000" b="1" dirty="0">
                <a:solidFill>
                  <a:schemeClr val="accent6"/>
                </a:solidFill>
                <a:latin typeface="Calibri" pitchFamily="34" charset="0"/>
              </a:rPr>
              <a:t>(</a:t>
            </a:r>
            <a:r>
              <a:rPr lang="el-GR" sz="4000" b="1" dirty="0" err="1" smtClean="0">
                <a:solidFill>
                  <a:schemeClr val="accent6"/>
                </a:solidFill>
                <a:latin typeface="Calibri" pitchFamily="34" charset="0"/>
              </a:rPr>
              <a:t>αφόρμηση</a:t>
            </a:r>
            <a:r>
              <a:rPr lang="el-GR" sz="4000" b="1" dirty="0" smtClean="0">
                <a:solidFill>
                  <a:schemeClr val="accent6"/>
                </a:solidFill>
                <a:latin typeface="Calibri" pitchFamily="34" charset="0"/>
              </a:rPr>
              <a:t>)  </a:t>
            </a:r>
            <a:endParaRPr lang="el-GR" sz="4000" b="1" dirty="0">
              <a:solidFill>
                <a:schemeClr val="accent6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Freeform 97">
            <a:extLst>
              <a:ext uri="{FF2B5EF4-FFF2-40B4-BE49-F238E27FC236}">
                <a16:creationId xmlns:a16="http://schemas.microsoft.com/office/drawing/2014/main" xmlns="" id="{079033D1-F536-4D23-A180-0F37BE7B7C1A}"/>
              </a:ext>
            </a:extLst>
          </p:cNvPr>
          <p:cNvSpPr>
            <a:spLocks noEditPoints="1"/>
          </p:cNvSpPr>
          <p:nvPr/>
        </p:nvSpPr>
        <p:spPr bwMode="auto">
          <a:xfrm>
            <a:off x="198021" y="110192"/>
            <a:ext cx="716939" cy="1158568"/>
          </a:xfrm>
          <a:custGeom>
            <a:avLst/>
            <a:gdLst>
              <a:gd name="T0" fmla="*/ 894 w 3241"/>
              <a:gd name="T1" fmla="*/ 2256 h 5310"/>
              <a:gd name="T2" fmla="*/ 776 w 3241"/>
              <a:gd name="T3" fmla="*/ 2527 h 5310"/>
              <a:gd name="T4" fmla="*/ 681 w 3241"/>
              <a:gd name="T5" fmla="*/ 2781 h 5310"/>
              <a:gd name="T6" fmla="*/ 858 w 3241"/>
              <a:gd name="T7" fmla="*/ 2998 h 5310"/>
              <a:gd name="T8" fmla="*/ 1249 w 3241"/>
              <a:gd name="T9" fmla="*/ 3257 h 5310"/>
              <a:gd name="T10" fmla="*/ 1179 w 3241"/>
              <a:gd name="T11" fmla="*/ 2640 h 5310"/>
              <a:gd name="T12" fmla="*/ 1179 w 3241"/>
              <a:gd name="T13" fmla="*/ 2222 h 5310"/>
              <a:gd name="T14" fmla="*/ 1803 w 3241"/>
              <a:gd name="T15" fmla="*/ 0 h 5310"/>
              <a:gd name="T16" fmla="*/ 2192 w 3241"/>
              <a:gd name="T17" fmla="*/ 216 h 5310"/>
              <a:gd name="T18" fmla="*/ 2147 w 3241"/>
              <a:gd name="T19" fmla="*/ 296 h 5310"/>
              <a:gd name="T20" fmla="*/ 2149 w 3241"/>
              <a:gd name="T21" fmla="*/ 449 h 5310"/>
              <a:gd name="T22" fmla="*/ 2172 w 3241"/>
              <a:gd name="T23" fmla="*/ 571 h 5310"/>
              <a:gd name="T24" fmla="*/ 2153 w 3241"/>
              <a:gd name="T25" fmla="*/ 631 h 5310"/>
              <a:gd name="T26" fmla="*/ 2062 w 3241"/>
              <a:gd name="T27" fmla="*/ 770 h 5310"/>
              <a:gd name="T28" fmla="*/ 1882 w 3241"/>
              <a:gd name="T29" fmla="*/ 976 h 5310"/>
              <a:gd name="T30" fmla="*/ 1818 w 3241"/>
              <a:gd name="T31" fmla="*/ 1083 h 5310"/>
              <a:gd name="T32" fmla="*/ 2160 w 3241"/>
              <a:gd name="T33" fmla="*/ 1693 h 5310"/>
              <a:gd name="T34" fmla="*/ 2458 w 3241"/>
              <a:gd name="T35" fmla="*/ 1908 h 5310"/>
              <a:gd name="T36" fmla="*/ 2897 w 3241"/>
              <a:gd name="T37" fmla="*/ 1973 h 5310"/>
              <a:gd name="T38" fmla="*/ 3105 w 3241"/>
              <a:gd name="T39" fmla="*/ 2023 h 5310"/>
              <a:gd name="T40" fmla="*/ 3228 w 3241"/>
              <a:gd name="T41" fmla="*/ 2080 h 5310"/>
              <a:gd name="T42" fmla="*/ 3218 w 3241"/>
              <a:gd name="T43" fmla="*/ 2188 h 5310"/>
              <a:gd name="T44" fmla="*/ 2690 w 3241"/>
              <a:gd name="T45" fmla="*/ 2203 h 5310"/>
              <a:gd name="T46" fmla="*/ 2178 w 3241"/>
              <a:gd name="T47" fmla="*/ 2112 h 5310"/>
              <a:gd name="T48" fmla="*/ 2032 w 3241"/>
              <a:gd name="T49" fmla="*/ 2076 h 5310"/>
              <a:gd name="T50" fmla="*/ 2069 w 3241"/>
              <a:gd name="T51" fmla="*/ 2447 h 5310"/>
              <a:gd name="T52" fmla="*/ 2003 w 3241"/>
              <a:gd name="T53" fmla="*/ 2802 h 5310"/>
              <a:gd name="T54" fmla="*/ 2131 w 3241"/>
              <a:gd name="T55" fmla="*/ 3189 h 5310"/>
              <a:gd name="T56" fmla="*/ 2279 w 3241"/>
              <a:gd name="T57" fmla="*/ 3829 h 5310"/>
              <a:gd name="T58" fmla="*/ 2279 w 3241"/>
              <a:gd name="T59" fmla="*/ 4464 h 5310"/>
              <a:gd name="T60" fmla="*/ 2315 w 3241"/>
              <a:gd name="T61" fmla="*/ 4951 h 5310"/>
              <a:gd name="T62" fmla="*/ 2732 w 3241"/>
              <a:gd name="T63" fmla="*/ 5165 h 5310"/>
              <a:gd name="T64" fmla="*/ 2374 w 3241"/>
              <a:gd name="T65" fmla="*/ 5310 h 5310"/>
              <a:gd name="T66" fmla="*/ 2119 w 3241"/>
              <a:gd name="T67" fmla="*/ 5260 h 5310"/>
              <a:gd name="T68" fmla="*/ 1880 w 3241"/>
              <a:gd name="T69" fmla="*/ 5083 h 5310"/>
              <a:gd name="T70" fmla="*/ 1901 w 3241"/>
              <a:gd name="T71" fmla="*/ 4896 h 5310"/>
              <a:gd name="T72" fmla="*/ 1855 w 3241"/>
              <a:gd name="T73" fmla="*/ 4507 h 5310"/>
              <a:gd name="T74" fmla="*/ 1823 w 3241"/>
              <a:gd name="T75" fmla="*/ 4006 h 5310"/>
              <a:gd name="T76" fmla="*/ 1794 w 3241"/>
              <a:gd name="T77" fmla="*/ 3715 h 5310"/>
              <a:gd name="T78" fmla="*/ 1625 w 3241"/>
              <a:gd name="T79" fmla="*/ 3615 h 5310"/>
              <a:gd name="T80" fmla="*/ 1359 w 3241"/>
              <a:gd name="T81" fmla="*/ 3904 h 5310"/>
              <a:gd name="T82" fmla="*/ 928 w 3241"/>
              <a:gd name="T83" fmla="*/ 3672 h 5310"/>
              <a:gd name="T84" fmla="*/ 548 w 3241"/>
              <a:gd name="T85" fmla="*/ 3209 h 5310"/>
              <a:gd name="T86" fmla="*/ 220 w 3241"/>
              <a:gd name="T87" fmla="*/ 3237 h 5310"/>
              <a:gd name="T88" fmla="*/ 16 w 3241"/>
              <a:gd name="T89" fmla="*/ 3407 h 5310"/>
              <a:gd name="T90" fmla="*/ 143 w 3241"/>
              <a:gd name="T91" fmla="*/ 2947 h 5310"/>
              <a:gd name="T92" fmla="*/ 182 w 3241"/>
              <a:gd name="T93" fmla="*/ 2857 h 5310"/>
              <a:gd name="T94" fmla="*/ 212 w 3241"/>
              <a:gd name="T95" fmla="*/ 2734 h 5310"/>
              <a:gd name="T96" fmla="*/ 316 w 3241"/>
              <a:gd name="T97" fmla="*/ 2602 h 5310"/>
              <a:gd name="T98" fmla="*/ 380 w 3241"/>
              <a:gd name="T99" fmla="*/ 2643 h 5310"/>
              <a:gd name="T100" fmla="*/ 450 w 3241"/>
              <a:gd name="T101" fmla="*/ 2677 h 5310"/>
              <a:gd name="T102" fmla="*/ 555 w 3241"/>
              <a:gd name="T103" fmla="*/ 2438 h 5310"/>
              <a:gd name="T104" fmla="*/ 651 w 3241"/>
              <a:gd name="T105" fmla="*/ 2106 h 5310"/>
              <a:gd name="T106" fmla="*/ 819 w 3241"/>
              <a:gd name="T107" fmla="*/ 1716 h 5310"/>
              <a:gd name="T108" fmla="*/ 1065 w 3241"/>
              <a:gd name="T109" fmla="*/ 1257 h 5310"/>
              <a:gd name="T110" fmla="*/ 1131 w 3241"/>
              <a:gd name="T111" fmla="*/ 1063 h 5310"/>
              <a:gd name="T112" fmla="*/ 1340 w 3241"/>
              <a:gd name="T113" fmla="*/ 885 h 5310"/>
              <a:gd name="T114" fmla="*/ 1470 w 3241"/>
              <a:gd name="T115" fmla="*/ 801 h 5310"/>
              <a:gd name="T116" fmla="*/ 1500 w 3241"/>
              <a:gd name="T117" fmla="*/ 735 h 5310"/>
              <a:gd name="T118" fmla="*/ 1580 w 3241"/>
              <a:gd name="T119" fmla="*/ 615 h 5310"/>
              <a:gd name="T120" fmla="*/ 1539 w 3241"/>
              <a:gd name="T121" fmla="*/ 335 h 5310"/>
              <a:gd name="T122" fmla="*/ 1603 w 3241"/>
              <a:gd name="T123" fmla="*/ 89 h 5310"/>
              <a:gd name="T124" fmla="*/ 1776 w 3241"/>
              <a:gd name="T125" fmla="*/ 5 h 5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241" h="5310">
                <a:moveTo>
                  <a:pt x="1174" y="1764"/>
                </a:moveTo>
                <a:lnTo>
                  <a:pt x="1167" y="1766"/>
                </a:lnTo>
                <a:lnTo>
                  <a:pt x="1159" y="1771"/>
                </a:lnTo>
                <a:lnTo>
                  <a:pt x="1152" y="1780"/>
                </a:lnTo>
                <a:lnTo>
                  <a:pt x="1147" y="1789"/>
                </a:lnTo>
                <a:lnTo>
                  <a:pt x="1143" y="1796"/>
                </a:lnTo>
                <a:lnTo>
                  <a:pt x="1142" y="1798"/>
                </a:lnTo>
                <a:lnTo>
                  <a:pt x="1122" y="1846"/>
                </a:lnTo>
                <a:lnTo>
                  <a:pt x="1097" y="1905"/>
                </a:lnTo>
                <a:lnTo>
                  <a:pt x="1092" y="1921"/>
                </a:lnTo>
                <a:lnTo>
                  <a:pt x="1084" y="1944"/>
                </a:lnTo>
                <a:lnTo>
                  <a:pt x="1070" y="1971"/>
                </a:lnTo>
                <a:lnTo>
                  <a:pt x="1054" y="2003"/>
                </a:lnTo>
                <a:lnTo>
                  <a:pt x="1035" y="2037"/>
                </a:lnTo>
                <a:lnTo>
                  <a:pt x="1013" y="2073"/>
                </a:lnTo>
                <a:lnTo>
                  <a:pt x="990" y="2112"/>
                </a:lnTo>
                <a:lnTo>
                  <a:pt x="965" y="2149"/>
                </a:lnTo>
                <a:lnTo>
                  <a:pt x="940" y="2187"/>
                </a:lnTo>
                <a:lnTo>
                  <a:pt x="917" y="2222"/>
                </a:lnTo>
                <a:lnTo>
                  <a:pt x="894" y="2256"/>
                </a:lnTo>
                <a:lnTo>
                  <a:pt x="872" y="2288"/>
                </a:lnTo>
                <a:lnTo>
                  <a:pt x="853" y="2315"/>
                </a:lnTo>
                <a:lnTo>
                  <a:pt x="837" y="2338"/>
                </a:lnTo>
                <a:lnTo>
                  <a:pt x="824" y="2356"/>
                </a:lnTo>
                <a:lnTo>
                  <a:pt x="817" y="2367"/>
                </a:lnTo>
                <a:lnTo>
                  <a:pt x="813" y="2370"/>
                </a:lnTo>
                <a:lnTo>
                  <a:pt x="813" y="2397"/>
                </a:lnTo>
                <a:lnTo>
                  <a:pt x="813" y="2403"/>
                </a:lnTo>
                <a:lnTo>
                  <a:pt x="813" y="2415"/>
                </a:lnTo>
                <a:lnTo>
                  <a:pt x="812" y="2429"/>
                </a:lnTo>
                <a:lnTo>
                  <a:pt x="812" y="2440"/>
                </a:lnTo>
                <a:lnTo>
                  <a:pt x="808" y="2449"/>
                </a:lnTo>
                <a:lnTo>
                  <a:pt x="803" y="2461"/>
                </a:lnTo>
                <a:lnTo>
                  <a:pt x="796" y="2476"/>
                </a:lnTo>
                <a:lnTo>
                  <a:pt x="790" y="2488"/>
                </a:lnTo>
                <a:lnTo>
                  <a:pt x="787" y="2497"/>
                </a:lnTo>
                <a:lnTo>
                  <a:pt x="787" y="2495"/>
                </a:lnTo>
                <a:lnTo>
                  <a:pt x="785" y="2501"/>
                </a:lnTo>
                <a:lnTo>
                  <a:pt x="781" y="2513"/>
                </a:lnTo>
                <a:lnTo>
                  <a:pt x="776" y="2527"/>
                </a:lnTo>
                <a:lnTo>
                  <a:pt x="772" y="2543"/>
                </a:lnTo>
                <a:lnTo>
                  <a:pt x="767" y="2558"/>
                </a:lnTo>
                <a:lnTo>
                  <a:pt x="763" y="2567"/>
                </a:lnTo>
                <a:lnTo>
                  <a:pt x="763" y="2572"/>
                </a:lnTo>
                <a:lnTo>
                  <a:pt x="744" y="2592"/>
                </a:lnTo>
                <a:lnTo>
                  <a:pt x="728" y="2608"/>
                </a:lnTo>
                <a:lnTo>
                  <a:pt x="726" y="2611"/>
                </a:lnTo>
                <a:lnTo>
                  <a:pt x="722" y="2620"/>
                </a:lnTo>
                <a:lnTo>
                  <a:pt x="717" y="2634"/>
                </a:lnTo>
                <a:lnTo>
                  <a:pt x="712" y="2649"/>
                </a:lnTo>
                <a:lnTo>
                  <a:pt x="708" y="2663"/>
                </a:lnTo>
                <a:lnTo>
                  <a:pt x="706" y="2677"/>
                </a:lnTo>
                <a:lnTo>
                  <a:pt x="705" y="2695"/>
                </a:lnTo>
                <a:lnTo>
                  <a:pt x="701" y="2708"/>
                </a:lnTo>
                <a:lnTo>
                  <a:pt x="697" y="2716"/>
                </a:lnTo>
                <a:lnTo>
                  <a:pt x="696" y="2720"/>
                </a:lnTo>
                <a:lnTo>
                  <a:pt x="683" y="2756"/>
                </a:lnTo>
                <a:lnTo>
                  <a:pt x="683" y="2759"/>
                </a:lnTo>
                <a:lnTo>
                  <a:pt x="681" y="2768"/>
                </a:lnTo>
                <a:lnTo>
                  <a:pt x="681" y="2781"/>
                </a:lnTo>
                <a:lnTo>
                  <a:pt x="680" y="2795"/>
                </a:lnTo>
                <a:lnTo>
                  <a:pt x="681" y="2804"/>
                </a:lnTo>
                <a:lnTo>
                  <a:pt x="683" y="2811"/>
                </a:lnTo>
                <a:lnTo>
                  <a:pt x="685" y="2815"/>
                </a:lnTo>
                <a:lnTo>
                  <a:pt x="689" y="2818"/>
                </a:lnTo>
                <a:lnTo>
                  <a:pt x="690" y="2822"/>
                </a:lnTo>
                <a:lnTo>
                  <a:pt x="690" y="2822"/>
                </a:lnTo>
                <a:lnTo>
                  <a:pt x="692" y="2823"/>
                </a:lnTo>
                <a:lnTo>
                  <a:pt x="699" y="2831"/>
                </a:lnTo>
                <a:lnTo>
                  <a:pt x="708" y="2841"/>
                </a:lnTo>
                <a:lnTo>
                  <a:pt x="721" y="2856"/>
                </a:lnTo>
                <a:lnTo>
                  <a:pt x="740" y="2879"/>
                </a:lnTo>
                <a:lnTo>
                  <a:pt x="762" y="2904"/>
                </a:lnTo>
                <a:lnTo>
                  <a:pt x="781" y="2929"/>
                </a:lnTo>
                <a:lnTo>
                  <a:pt x="794" y="2941"/>
                </a:lnTo>
                <a:lnTo>
                  <a:pt x="808" y="2954"/>
                </a:lnTo>
                <a:lnTo>
                  <a:pt x="824" y="2966"/>
                </a:lnTo>
                <a:lnTo>
                  <a:pt x="840" y="2979"/>
                </a:lnTo>
                <a:lnTo>
                  <a:pt x="851" y="2989"/>
                </a:lnTo>
                <a:lnTo>
                  <a:pt x="858" y="2998"/>
                </a:lnTo>
                <a:lnTo>
                  <a:pt x="870" y="3009"/>
                </a:lnTo>
                <a:lnTo>
                  <a:pt x="885" y="3016"/>
                </a:lnTo>
                <a:lnTo>
                  <a:pt x="899" y="3025"/>
                </a:lnTo>
                <a:lnTo>
                  <a:pt x="903" y="3029"/>
                </a:lnTo>
                <a:lnTo>
                  <a:pt x="906" y="3032"/>
                </a:lnTo>
                <a:lnTo>
                  <a:pt x="910" y="3036"/>
                </a:lnTo>
                <a:lnTo>
                  <a:pt x="913" y="3041"/>
                </a:lnTo>
                <a:lnTo>
                  <a:pt x="917" y="3045"/>
                </a:lnTo>
                <a:lnTo>
                  <a:pt x="919" y="3048"/>
                </a:lnTo>
                <a:lnTo>
                  <a:pt x="920" y="3050"/>
                </a:lnTo>
                <a:lnTo>
                  <a:pt x="920" y="3052"/>
                </a:lnTo>
                <a:lnTo>
                  <a:pt x="942" y="3096"/>
                </a:lnTo>
                <a:lnTo>
                  <a:pt x="1165" y="3291"/>
                </a:lnTo>
                <a:lnTo>
                  <a:pt x="1179" y="3312"/>
                </a:lnTo>
                <a:lnTo>
                  <a:pt x="1200" y="3334"/>
                </a:lnTo>
                <a:lnTo>
                  <a:pt x="1229" y="3334"/>
                </a:lnTo>
                <a:lnTo>
                  <a:pt x="1238" y="3321"/>
                </a:lnTo>
                <a:lnTo>
                  <a:pt x="1238" y="3301"/>
                </a:lnTo>
                <a:lnTo>
                  <a:pt x="1243" y="3278"/>
                </a:lnTo>
                <a:lnTo>
                  <a:pt x="1249" y="3257"/>
                </a:lnTo>
                <a:lnTo>
                  <a:pt x="1259" y="3200"/>
                </a:lnTo>
                <a:lnTo>
                  <a:pt x="1250" y="3150"/>
                </a:lnTo>
                <a:lnTo>
                  <a:pt x="1233" y="3014"/>
                </a:lnTo>
                <a:lnTo>
                  <a:pt x="1227" y="2963"/>
                </a:lnTo>
                <a:lnTo>
                  <a:pt x="1225" y="2964"/>
                </a:lnTo>
                <a:lnTo>
                  <a:pt x="1222" y="2964"/>
                </a:lnTo>
                <a:lnTo>
                  <a:pt x="1215" y="2961"/>
                </a:lnTo>
                <a:lnTo>
                  <a:pt x="1206" y="2955"/>
                </a:lnTo>
                <a:lnTo>
                  <a:pt x="1195" y="2941"/>
                </a:lnTo>
                <a:lnTo>
                  <a:pt x="1181" y="2920"/>
                </a:lnTo>
                <a:lnTo>
                  <a:pt x="1174" y="2900"/>
                </a:lnTo>
                <a:lnTo>
                  <a:pt x="1167" y="2873"/>
                </a:lnTo>
                <a:lnTo>
                  <a:pt x="1163" y="2845"/>
                </a:lnTo>
                <a:lnTo>
                  <a:pt x="1161" y="2815"/>
                </a:lnTo>
                <a:lnTo>
                  <a:pt x="1161" y="2784"/>
                </a:lnTo>
                <a:lnTo>
                  <a:pt x="1161" y="2759"/>
                </a:lnTo>
                <a:lnTo>
                  <a:pt x="1161" y="2738"/>
                </a:lnTo>
                <a:lnTo>
                  <a:pt x="1163" y="2724"/>
                </a:lnTo>
                <a:lnTo>
                  <a:pt x="1163" y="2718"/>
                </a:lnTo>
                <a:lnTo>
                  <a:pt x="1179" y="2640"/>
                </a:lnTo>
                <a:lnTo>
                  <a:pt x="1179" y="2634"/>
                </a:lnTo>
                <a:lnTo>
                  <a:pt x="1179" y="2622"/>
                </a:lnTo>
                <a:lnTo>
                  <a:pt x="1177" y="2600"/>
                </a:lnTo>
                <a:lnTo>
                  <a:pt x="1177" y="2577"/>
                </a:lnTo>
                <a:lnTo>
                  <a:pt x="1177" y="2554"/>
                </a:lnTo>
                <a:lnTo>
                  <a:pt x="1179" y="2534"/>
                </a:lnTo>
                <a:lnTo>
                  <a:pt x="1181" y="2515"/>
                </a:lnTo>
                <a:lnTo>
                  <a:pt x="1184" y="2490"/>
                </a:lnTo>
                <a:lnTo>
                  <a:pt x="1188" y="2463"/>
                </a:lnTo>
                <a:lnTo>
                  <a:pt x="1192" y="2436"/>
                </a:lnTo>
                <a:lnTo>
                  <a:pt x="1193" y="2410"/>
                </a:lnTo>
                <a:lnTo>
                  <a:pt x="1197" y="2390"/>
                </a:lnTo>
                <a:lnTo>
                  <a:pt x="1197" y="2376"/>
                </a:lnTo>
                <a:lnTo>
                  <a:pt x="1195" y="2353"/>
                </a:lnTo>
                <a:lnTo>
                  <a:pt x="1192" y="2329"/>
                </a:lnTo>
                <a:lnTo>
                  <a:pt x="1186" y="2310"/>
                </a:lnTo>
                <a:lnTo>
                  <a:pt x="1186" y="2294"/>
                </a:lnTo>
                <a:lnTo>
                  <a:pt x="1184" y="2274"/>
                </a:lnTo>
                <a:lnTo>
                  <a:pt x="1183" y="2249"/>
                </a:lnTo>
                <a:lnTo>
                  <a:pt x="1179" y="2222"/>
                </a:lnTo>
                <a:lnTo>
                  <a:pt x="1177" y="2205"/>
                </a:lnTo>
                <a:lnTo>
                  <a:pt x="1174" y="2178"/>
                </a:lnTo>
                <a:lnTo>
                  <a:pt x="1174" y="2146"/>
                </a:lnTo>
                <a:lnTo>
                  <a:pt x="1172" y="2112"/>
                </a:lnTo>
                <a:lnTo>
                  <a:pt x="1172" y="2078"/>
                </a:lnTo>
                <a:lnTo>
                  <a:pt x="1172" y="2046"/>
                </a:lnTo>
                <a:lnTo>
                  <a:pt x="1170" y="2019"/>
                </a:lnTo>
                <a:lnTo>
                  <a:pt x="1170" y="2001"/>
                </a:lnTo>
                <a:lnTo>
                  <a:pt x="1170" y="1996"/>
                </a:lnTo>
                <a:lnTo>
                  <a:pt x="1170" y="1910"/>
                </a:lnTo>
                <a:lnTo>
                  <a:pt x="1181" y="1858"/>
                </a:lnTo>
                <a:lnTo>
                  <a:pt x="1183" y="1857"/>
                </a:lnTo>
                <a:lnTo>
                  <a:pt x="1184" y="1846"/>
                </a:lnTo>
                <a:lnTo>
                  <a:pt x="1186" y="1830"/>
                </a:lnTo>
                <a:lnTo>
                  <a:pt x="1186" y="1809"/>
                </a:lnTo>
                <a:lnTo>
                  <a:pt x="1184" y="1782"/>
                </a:lnTo>
                <a:lnTo>
                  <a:pt x="1181" y="1769"/>
                </a:lnTo>
                <a:lnTo>
                  <a:pt x="1174" y="1764"/>
                </a:lnTo>
                <a:close/>
                <a:moveTo>
                  <a:pt x="1800" y="0"/>
                </a:moveTo>
                <a:lnTo>
                  <a:pt x="1803" y="0"/>
                </a:lnTo>
                <a:lnTo>
                  <a:pt x="1810" y="0"/>
                </a:lnTo>
                <a:lnTo>
                  <a:pt x="1821" y="2"/>
                </a:lnTo>
                <a:lnTo>
                  <a:pt x="1839" y="4"/>
                </a:lnTo>
                <a:lnTo>
                  <a:pt x="1866" y="7"/>
                </a:lnTo>
                <a:lnTo>
                  <a:pt x="1903" y="12"/>
                </a:lnTo>
                <a:lnTo>
                  <a:pt x="1932" y="18"/>
                </a:lnTo>
                <a:lnTo>
                  <a:pt x="1962" y="28"/>
                </a:lnTo>
                <a:lnTo>
                  <a:pt x="1996" y="43"/>
                </a:lnTo>
                <a:lnTo>
                  <a:pt x="2028" y="61"/>
                </a:lnTo>
                <a:lnTo>
                  <a:pt x="2060" y="78"/>
                </a:lnTo>
                <a:lnTo>
                  <a:pt x="2090" y="98"/>
                </a:lnTo>
                <a:lnTo>
                  <a:pt x="2119" y="116"/>
                </a:lnTo>
                <a:lnTo>
                  <a:pt x="2142" y="132"/>
                </a:lnTo>
                <a:lnTo>
                  <a:pt x="2162" y="146"/>
                </a:lnTo>
                <a:lnTo>
                  <a:pt x="2174" y="157"/>
                </a:lnTo>
                <a:lnTo>
                  <a:pt x="2180" y="164"/>
                </a:lnTo>
                <a:lnTo>
                  <a:pt x="2183" y="175"/>
                </a:lnTo>
                <a:lnTo>
                  <a:pt x="2187" y="189"/>
                </a:lnTo>
                <a:lnTo>
                  <a:pt x="2190" y="203"/>
                </a:lnTo>
                <a:lnTo>
                  <a:pt x="2192" y="216"/>
                </a:lnTo>
                <a:lnTo>
                  <a:pt x="2194" y="219"/>
                </a:lnTo>
                <a:lnTo>
                  <a:pt x="2183" y="243"/>
                </a:lnTo>
                <a:lnTo>
                  <a:pt x="2183" y="243"/>
                </a:lnTo>
                <a:lnTo>
                  <a:pt x="2181" y="244"/>
                </a:lnTo>
                <a:lnTo>
                  <a:pt x="2178" y="248"/>
                </a:lnTo>
                <a:lnTo>
                  <a:pt x="2176" y="251"/>
                </a:lnTo>
                <a:lnTo>
                  <a:pt x="2172" y="257"/>
                </a:lnTo>
                <a:lnTo>
                  <a:pt x="2171" y="260"/>
                </a:lnTo>
                <a:lnTo>
                  <a:pt x="2167" y="264"/>
                </a:lnTo>
                <a:lnTo>
                  <a:pt x="2165" y="267"/>
                </a:lnTo>
                <a:lnTo>
                  <a:pt x="2162" y="271"/>
                </a:lnTo>
                <a:lnTo>
                  <a:pt x="2158" y="275"/>
                </a:lnTo>
                <a:lnTo>
                  <a:pt x="2156" y="276"/>
                </a:lnTo>
                <a:lnTo>
                  <a:pt x="2155" y="278"/>
                </a:lnTo>
                <a:lnTo>
                  <a:pt x="2153" y="278"/>
                </a:lnTo>
                <a:lnTo>
                  <a:pt x="2153" y="280"/>
                </a:lnTo>
                <a:lnTo>
                  <a:pt x="2151" y="282"/>
                </a:lnTo>
                <a:lnTo>
                  <a:pt x="2149" y="285"/>
                </a:lnTo>
                <a:lnTo>
                  <a:pt x="2147" y="291"/>
                </a:lnTo>
                <a:lnTo>
                  <a:pt x="2147" y="296"/>
                </a:lnTo>
                <a:lnTo>
                  <a:pt x="2147" y="309"/>
                </a:lnTo>
                <a:lnTo>
                  <a:pt x="2146" y="325"/>
                </a:lnTo>
                <a:lnTo>
                  <a:pt x="2146" y="348"/>
                </a:lnTo>
                <a:lnTo>
                  <a:pt x="2147" y="360"/>
                </a:lnTo>
                <a:lnTo>
                  <a:pt x="2149" y="371"/>
                </a:lnTo>
                <a:lnTo>
                  <a:pt x="2151" y="378"/>
                </a:lnTo>
                <a:lnTo>
                  <a:pt x="2155" y="385"/>
                </a:lnTo>
                <a:lnTo>
                  <a:pt x="2158" y="392"/>
                </a:lnTo>
                <a:lnTo>
                  <a:pt x="2162" y="399"/>
                </a:lnTo>
                <a:lnTo>
                  <a:pt x="2164" y="412"/>
                </a:lnTo>
                <a:lnTo>
                  <a:pt x="2164" y="423"/>
                </a:lnTo>
                <a:lnTo>
                  <a:pt x="2164" y="426"/>
                </a:lnTo>
                <a:lnTo>
                  <a:pt x="2164" y="428"/>
                </a:lnTo>
                <a:lnTo>
                  <a:pt x="2162" y="430"/>
                </a:lnTo>
                <a:lnTo>
                  <a:pt x="2158" y="433"/>
                </a:lnTo>
                <a:lnTo>
                  <a:pt x="2156" y="437"/>
                </a:lnTo>
                <a:lnTo>
                  <a:pt x="2156" y="441"/>
                </a:lnTo>
                <a:lnTo>
                  <a:pt x="2155" y="444"/>
                </a:lnTo>
                <a:lnTo>
                  <a:pt x="2151" y="446"/>
                </a:lnTo>
                <a:lnTo>
                  <a:pt x="2149" y="449"/>
                </a:lnTo>
                <a:lnTo>
                  <a:pt x="2146" y="453"/>
                </a:lnTo>
                <a:lnTo>
                  <a:pt x="2144" y="457"/>
                </a:lnTo>
                <a:lnTo>
                  <a:pt x="2142" y="458"/>
                </a:lnTo>
                <a:lnTo>
                  <a:pt x="2140" y="460"/>
                </a:lnTo>
                <a:lnTo>
                  <a:pt x="2139" y="462"/>
                </a:lnTo>
                <a:lnTo>
                  <a:pt x="2137" y="462"/>
                </a:lnTo>
                <a:lnTo>
                  <a:pt x="2133" y="469"/>
                </a:lnTo>
                <a:lnTo>
                  <a:pt x="2130" y="476"/>
                </a:lnTo>
                <a:lnTo>
                  <a:pt x="2130" y="487"/>
                </a:lnTo>
                <a:lnTo>
                  <a:pt x="2131" y="499"/>
                </a:lnTo>
                <a:lnTo>
                  <a:pt x="2137" y="508"/>
                </a:lnTo>
                <a:lnTo>
                  <a:pt x="2149" y="528"/>
                </a:lnTo>
                <a:lnTo>
                  <a:pt x="2162" y="546"/>
                </a:lnTo>
                <a:lnTo>
                  <a:pt x="2164" y="548"/>
                </a:lnTo>
                <a:lnTo>
                  <a:pt x="2164" y="549"/>
                </a:lnTo>
                <a:lnTo>
                  <a:pt x="2165" y="553"/>
                </a:lnTo>
                <a:lnTo>
                  <a:pt x="2167" y="558"/>
                </a:lnTo>
                <a:lnTo>
                  <a:pt x="2169" y="562"/>
                </a:lnTo>
                <a:lnTo>
                  <a:pt x="2171" y="567"/>
                </a:lnTo>
                <a:lnTo>
                  <a:pt x="2172" y="571"/>
                </a:lnTo>
                <a:lnTo>
                  <a:pt x="2172" y="572"/>
                </a:lnTo>
                <a:lnTo>
                  <a:pt x="2174" y="576"/>
                </a:lnTo>
                <a:lnTo>
                  <a:pt x="2174" y="580"/>
                </a:lnTo>
                <a:lnTo>
                  <a:pt x="2174" y="585"/>
                </a:lnTo>
                <a:lnTo>
                  <a:pt x="2176" y="589"/>
                </a:lnTo>
                <a:lnTo>
                  <a:pt x="2176" y="592"/>
                </a:lnTo>
                <a:lnTo>
                  <a:pt x="2176" y="592"/>
                </a:lnTo>
                <a:lnTo>
                  <a:pt x="2176" y="594"/>
                </a:lnTo>
                <a:lnTo>
                  <a:pt x="2174" y="596"/>
                </a:lnTo>
                <a:lnTo>
                  <a:pt x="2172" y="601"/>
                </a:lnTo>
                <a:lnTo>
                  <a:pt x="2172" y="605"/>
                </a:lnTo>
                <a:lnTo>
                  <a:pt x="2171" y="610"/>
                </a:lnTo>
                <a:lnTo>
                  <a:pt x="2169" y="614"/>
                </a:lnTo>
                <a:lnTo>
                  <a:pt x="2167" y="617"/>
                </a:lnTo>
                <a:lnTo>
                  <a:pt x="2167" y="619"/>
                </a:lnTo>
                <a:lnTo>
                  <a:pt x="2165" y="622"/>
                </a:lnTo>
                <a:lnTo>
                  <a:pt x="2164" y="624"/>
                </a:lnTo>
                <a:lnTo>
                  <a:pt x="2162" y="626"/>
                </a:lnTo>
                <a:lnTo>
                  <a:pt x="2158" y="628"/>
                </a:lnTo>
                <a:lnTo>
                  <a:pt x="2153" y="631"/>
                </a:lnTo>
                <a:lnTo>
                  <a:pt x="2147" y="635"/>
                </a:lnTo>
                <a:lnTo>
                  <a:pt x="2135" y="638"/>
                </a:lnTo>
                <a:lnTo>
                  <a:pt x="2122" y="637"/>
                </a:lnTo>
                <a:lnTo>
                  <a:pt x="2112" y="633"/>
                </a:lnTo>
                <a:lnTo>
                  <a:pt x="2108" y="631"/>
                </a:lnTo>
                <a:lnTo>
                  <a:pt x="2108" y="642"/>
                </a:lnTo>
                <a:lnTo>
                  <a:pt x="2106" y="658"/>
                </a:lnTo>
                <a:lnTo>
                  <a:pt x="2103" y="672"/>
                </a:lnTo>
                <a:lnTo>
                  <a:pt x="2099" y="685"/>
                </a:lnTo>
                <a:lnTo>
                  <a:pt x="2098" y="688"/>
                </a:lnTo>
                <a:lnTo>
                  <a:pt x="2067" y="688"/>
                </a:lnTo>
                <a:lnTo>
                  <a:pt x="2073" y="710"/>
                </a:lnTo>
                <a:lnTo>
                  <a:pt x="2058" y="724"/>
                </a:lnTo>
                <a:lnTo>
                  <a:pt x="2053" y="737"/>
                </a:lnTo>
                <a:lnTo>
                  <a:pt x="2048" y="762"/>
                </a:lnTo>
                <a:lnTo>
                  <a:pt x="2049" y="762"/>
                </a:lnTo>
                <a:lnTo>
                  <a:pt x="2053" y="760"/>
                </a:lnTo>
                <a:lnTo>
                  <a:pt x="2056" y="762"/>
                </a:lnTo>
                <a:lnTo>
                  <a:pt x="2060" y="765"/>
                </a:lnTo>
                <a:lnTo>
                  <a:pt x="2062" y="770"/>
                </a:lnTo>
                <a:lnTo>
                  <a:pt x="2060" y="781"/>
                </a:lnTo>
                <a:lnTo>
                  <a:pt x="2055" y="795"/>
                </a:lnTo>
                <a:lnTo>
                  <a:pt x="2042" y="817"/>
                </a:lnTo>
                <a:lnTo>
                  <a:pt x="2026" y="835"/>
                </a:lnTo>
                <a:lnTo>
                  <a:pt x="2008" y="844"/>
                </a:lnTo>
                <a:lnTo>
                  <a:pt x="1989" y="849"/>
                </a:lnTo>
                <a:lnTo>
                  <a:pt x="1967" y="849"/>
                </a:lnTo>
                <a:lnTo>
                  <a:pt x="1948" y="845"/>
                </a:lnTo>
                <a:lnTo>
                  <a:pt x="1932" y="842"/>
                </a:lnTo>
                <a:lnTo>
                  <a:pt x="1917" y="836"/>
                </a:lnTo>
                <a:lnTo>
                  <a:pt x="1907" y="831"/>
                </a:lnTo>
                <a:lnTo>
                  <a:pt x="1903" y="829"/>
                </a:lnTo>
                <a:lnTo>
                  <a:pt x="1892" y="856"/>
                </a:lnTo>
                <a:lnTo>
                  <a:pt x="1880" y="892"/>
                </a:lnTo>
                <a:lnTo>
                  <a:pt x="1837" y="920"/>
                </a:lnTo>
                <a:lnTo>
                  <a:pt x="1841" y="924"/>
                </a:lnTo>
                <a:lnTo>
                  <a:pt x="1848" y="933"/>
                </a:lnTo>
                <a:lnTo>
                  <a:pt x="1857" y="945"/>
                </a:lnTo>
                <a:lnTo>
                  <a:pt x="1869" y="960"/>
                </a:lnTo>
                <a:lnTo>
                  <a:pt x="1882" y="976"/>
                </a:lnTo>
                <a:lnTo>
                  <a:pt x="1891" y="993"/>
                </a:lnTo>
                <a:lnTo>
                  <a:pt x="1898" y="1009"/>
                </a:lnTo>
                <a:lnTo>
                  <a:pt x="1901" y="1022"/>
                </a:lnTo>
                <a:lnTo>
                  <a:pt x="1900" y="1036"/>
                </a:lnTo>
                <a:lnTo>
                  <a:pt x="1894" y="1043"/>
                </a:lnTo>
                <a:lnTo>
                  <a:pt x="1887" y="1049"/>
                </a:lnTo>
                <a:lnTo>
                  <a:pt x="1882" y="1051"/>
                </a:lnTo>
                <a:lnTo>
                  <a:pt x="1876" y="1052"/>
                </a:lnTo>
                <a:lnTo>
                  <a:pt x="1875" y="1052"/>
                </a:lnTo>
                <a:lnTo>
                  <a:pt x="1866" y="1075"/>
                </a:lnTo>
                <a:lnTo>
                  <a:pt x="1866" y="1075"/>
                </a:lnTo>
                <a:lnTo>
                  <a:pt x="1864" y="1079"/>
                </a:lnTo>
                <a:lnTo>
                  <a:pt x="1860" y="1081"/>
                </a:lnTo>
                <a:lnTo>
                  <a:pt x="1857" y="1083"/>
                </a:lnTo>
                <a:lnTo>
                  <a:pt x="1850" y="1083"/>
                </a:lnTo>
                <a:lnTo>
                  <a:pt x="1846" y="1083"/>
                </a:lnTo>
                <a:lnTo>
                  <a:pt x="1839" y="1083"/>
                </a:lnTo>
                <a:lnTo>
                  <a:pt x="1832" y="1081"/>
                </a:lnTo>
                <a:lnTo>
                  <a:pt x="1825" y="1081"/>
                </a:lnTo>
                <a:lnTo>
                  <a:pt x="1818" y="1083"/>
                </a:lnTo>
                <a:lnTo>
                  <a:pt x="1814" y="1084"/>
                </a:lnTo>
                <a:lnTo>
                  <a:pt x="1812" y="1090"/>
                </a:lnTo>
                <a:lnTo>
                  <a:pt x="1816" y="1099"/>
                </a:lnTo>
                <a:lnTo>
                  <a:pt x="1825" y="1109"/>
                </a:lnTo>
                <a:lnTo>
                  <a:pt x="1839" y="1125"/>
                </a:lnTo>
                <a:lnTo>
                  <a:pt x="1860" y="1145"/>
                </a:lnTo>
                <a:lnTo>
                  <a:pt x="1878" y="1163"/>
                </a:lnTo>
                <a:lnTo>
                  <a:pt x="1898" y="1188"/>
                </a:lnTo>
                <a:lnTo>
                  <a:pt x="1919" y="1218"/>
                </a:lnTo>
                <a:lnTo>
                  <a:pt x="1941" y="1254"/>
                </a:lnTo>
                <a:lnTo>
                  <a:pt x="1964" y="1295"/>
                </a:lnTo>
                <a:lnTo>
                  <a:pt x="1989" y="1339"/>
                </a:lnTo>
                <a:lnTo>
                  <a:pt x="2012" y="1384"/>
                </a:lnTo>
                <a:lnTo>
                  <a:pt x="2037" y="1432"/>
                </a:lnTo>
                <a:lnTo>
                  <a:pt x="2060" y="1480"/>
                </a:lnTo>
                <a:lnTo>
                  <a:pt x="2083" y="1527"/>
                </a:lnTo>
                <a:lnTo>
                  <a:pt x="2105" y="1573"/>
                </a:lnTo>
                <a:lnTo>
                  <a:pt x="2126" y="1616"/>
                </a:lnTo>
                <a:lnTo>
                  <a:pt x="2144" y="1657"/>
                </a:lnTo>
                <a:lnTo>
                  <a:pt x="2160" y="1693"/>
                </a:lnTo>
                <a:lnTo>
                  <a:pt x="2174" y="1723"/>
                </a:lnTo>
                <a:lnTo>
                  <a:pt x="2185" y="1746"/>
                </a:lnTo>
                <a:lnTo>
                  <a:pt x="2192" y="1762"/>
                </a:lnTo>
                <a:lnTo>
                  <a:pt x="2197" y="1771"/>
                </a:lnTo>
                <a:lnTo>
                  <a:pt x="2205" y="1784"/>
                </a:lnTo>
                <a:lnTo>
                  <a:pt x="2210" y="1793"/>
                </a:lnTo>
                <a:lnTo>
                  <a:pt x="2217" y="1803"/>
                </a:lnTo>
                <a:lnTo>
                  <a:pt x="2224" y="1816"/>
                </a:lnTo>
                <a:lnTo>
                  <a:pt x="2235" y="1832"/>
                </a:lnTo>
                <a:lnTo>
                  <a:pt x="2246" y="1844"/>
                </a:lnTo>
                <a:lnTo>
                  <a:pt x="2263" y="1855"/>
                </a:lnTo>
                <a:lnTo>
                  <a:pt x="2287" y="1864"/>
                </a:lnTo>
                <a:lnTo>
                  <a:pt x="2313" y="1871"/>
                </a:lnTo>
                <a:lnTo>
                  <a:pt x="2338" y="1876"/>
                </a:lnTo>
                <a:lnTo>
                  <a:pt x="2361" y="1882"/>
                </a:lnTo>
                <a:lnTo>
                  <a:pt x="2379" y="1885"/>
                </a:lnTo>
                <a:lnTo>
                  <a:pt x="2392" y="1889"/>
                </a:lnTo>
                <a:lnTo>
                  <a:pt x="2410" y="1896"/>
                </a:lnTo>
                <a:lnTo>
                  <a:pt x="2433" y="1903"/>
                </a:lnTo>
                <a:lnTo>
                  <a:pt x="2458" y="1908"/>
                </a:lnTo>
                <a:lnTo>
                  <a:pt x="2479" y="1912"/>
                </a:lnTo>
                <a:lnTo>
                  <a:pt x="2497" y="1914"/>
                </a:lnTo>
                <a:lnTo>
                  <a:pt x="2513" y="1912"/>
                </a:lnTo>
                <a:lnTo>
                  <a:pt x="2526" y="1910"/>
                </a:lnTo>
                <a:lnTo>
                  <a:pt x="2531" y="1910"/>
                </a:lnTo>
                <a:lnTo>
                  <a:pt x="2666" y="1971"/>
                </a:lnTo>
                <a:lnTo>
                  <a:pt x="2670" y="1973"/>
                </a:lnTo>
                <a:lnTo>
                  <a:pt x="2679" y="1973"/>
                </a:lnTo>
                <a:lnTo>
                  <a:pt x="2693" y="1976"/>
                </a:lnTo>
                <a:lnTo>
                  <a:pt x="2709" y="1982"/>
                </a:lnTo>
                <a:lnTo>
                  <a:pt x="2724" y="1989"/>
                </a:lnTo>
                <a:lnTo>
                  <a:pt x="2724" y="1999"/>
                </a:lnTo>
                <a:lnTo>
                  <a:pt x="2743" y="1999"/>
                </a:lnTo>
                <a:lnTo>
                  <a:pt x="2765" y="1998"/>
                </a:lnTo>
                <a:lnTo>
                  <a:pt x="2788" y="1994"/>
                </a:lnTo>
                <a:lnTo>
                  <a:pt x="2809" y="1990"/>
                </a:lnTo>
                <a:lnTo>
                  <a:pt x="2825" y="1985"/>
                </a:lnTo>
                <a:lnTo>
                  <a:pt x="2839" y="1980"/>
                </a:lnTo>
                <a:lnTo>
                  <a:pt x="2864" y="1976"/>
                </a:lnTo>
                <a:lnTo>
                  <a:pt x="2897" y="1973"/>
                </a:lnTo>
                <a:lnTo>
                  <a:pt x="2932" y="1969"/>
                </a:lnTo>
                <a:lnTo>
                  <a:pt x="2970" y="1967"/>
                </a:lnTo>
                <a:lnTo>
                  <a:pt x="3005" y="1966"/>
                </a:lnTo>
                <a:lnTo>
                  <a:pt x="3041" y="1964"/>
                </a:lnTo>
                <a:lnTo>
                  <a:pt x="3071" y="1964"/>
                </a:lnTo>
                <a:lnTo>
                  <a:pt x="3094" y="1962"/>
                </a:lnTo>
                <a:lnTo>
                  <a:pt x="3109" y="1960"/>
                </a:lnTo>
                <a:lnTo>
                  <a:pt x="3109" y="1960"/>
                </a:lnTo>
                <a:lnTo>
                  <a:pt x="3112" y="1960"/>
                </a:lnTo>
                <a:lnTo>
                  <a:pt x="3119" y="1958"/>
                </a:lnTo>
                <a:lnTo>
                  <a:pt x="3128" y="1958"/>
                </a:lnTo>
                <a:lnTo>
                  <a:pt x="3136" y="1958"/>
                </a:lnTo>
                <a:lnTo>
                  <a:pt x="3144" y="1960"/>
                </a:lnTo>
                <a:lnTo>
                  <a:pt x="3150" y="1964"/>
                </a:lnTo>
                <a:lnTo>
                  <a:pt x="3152" y="1971"/>
                </a:lnTo>
                <a:lnTo>
                  <a:pt x="3150" y="1980"/>
                </a:lnTo>
                <a:lnTo>
                  <a:pt x="3143" y="1992"/>
                </a:lnTo>
                <a:lnTo>
                  <a:pt x="3128" y="2010"/>
                </a:lnTo>
                <a:lnTo>
                  <a:pt x="3119" y="2017"/>
                </a:lnTo>
                <a:lnTo>
                  <a:pt x="3105" y="2023"/>
                </a:lnTo>
                <a:lnTo>
                  <a:pt x="3089" y="2028"/>
                </a:lnTo>
                <a:lnTo>
                  <a:pt x="3075" y="2032"/>
                </a:lnTo>
                <a:lnTo>
                  <a:pt x="3066" y="2035"/>
                </a:lnTo>
                <a:lnTo>
                  <a:pt x="3062" y="2039"/>
                </a:lnTo>
                <a:lnTo>
                  <a:pt x="3066" y="2042"/>
                </a:lnTo>
                <a:lnTo>
                  <a:pt x="3078" y="2044"/>
                </a:lnTo>
                <a:lnTo>
                  <a:pt x="3094" y="2044"/>
                </a:lnTo>
                <a:lnTo>
                  <a:pt x="3111" y="2044"/>
                </a:lnTo>
                <a:lnTo>
                  <a:pt x="3127" y="2044"/>
                </a:lnTo>
                <a:lnTo>
                  <a:pt x="3137" y="2044"/>
                </a:lnTo>
                <a:lnTo>
                  <a:pt x="3143" y="2044"/>
                </a:lnTo>
                <a:lnTo>
                  <a:pt x="3146" y="2042"/>
                </a:lnTo>
                <a:lnTo>
                  <a:pt x="3157" y="2044"/>
                </a:lnTo>
                <a:lnTo>
                  <a:pt x="3171" y="2044"/>
                </a:lnTo>
                <a:lnTo>
                  <a:pt x="3189" y="2046"/>
                </a:lnTo>
                <a:lnTo>
                  <a:pt x="3205" y="2048"/>
                </a:lnTo>
                <a:lnTo>
                  <a:pt x="3219" y="2053"/>
                </a:lnTo>
                <a:lnTo>
                  <a:pt x="3230" y="2060"/>
                </a:lnTo>
                <a:lnTo>
                  <a:pt x="3234" y="2069"/>
                </a:lnTo>
                <a:lnTo>
                  <a:pt x="3228" y="2080"/>
                </a:lnTo>
                <a:lnTo>
                  <a:pt x="3226" y="2087"/>
                </a:lnTo>
                <a:lnTo>
                  <a:pt x="3230" y="2094"/>
                </a:lnTo>
                <a:lnTo>
                  <a:pt x="3235" y="2105"/>
                </a:lnTo>
                <a:lnTo>
                  <a:pt x="3241" y="2114"/>
                </a:lnTo>
                <a:lnTo>
                  <a:pt x="3241" y="2122"/>
                </a:lnTo>
                <a:lnTo>
                  <a:pt x="3235" y="2133"/>
                </a:lnTo>
                <a:lnTo>
                  <a:pt x="3219" y="2142"/>
                </a:lnTo>
                <a:lnTo>
                  <a:pt x="3212" y="2146"/>
                </a:lnTo>
                <a:lnTo>
                  <a:pt x="3205" y="2149"/>
                </a:lnTo>
                <a:lnTo>
                  <a:pt x="3200" y="2153"/>
                </a:lnTo>
                <a:lnTo>
                  <a:pt x="3196" y="2156"/>
                </a:lnTo>
                <a:lnTo>
                  <a:pt x="3193" y="2160"/>
                </a:lnTo>
                <a:lnTo>
                  <a:pt x="3189" y="2164"/>
                </a:lnTo>
                <a:lnTo>
                  <a:pt x="3189" y="2167"/>
                </a:lnTo>
                <a:lnTo>
                  <a:pt x="3191" y="2169"/>
                </a:lnTo>
                <a:lnTo>
                  <a:pt x="3194" y="2171"/>
                </a:lnTo>
                <a:lnTo>
                  <a:pt x="3201" y="2174"/>
                </a:lnTo>
                <a:lnTo>
                  <a:pt x="3210" y="2178"/>
                </a:lnTo>
                <a:lnTo>
                  <a:pt x="3216" y="2183"/>
                </a:lnTo>
                <a:lnTo>
                  <a:pt x="3218" y="2188"/>
                </a:lnTo>
                <a:lnTo>
                  <a:pt x="3214" y="2196"/>
                </a:lnTo>
                <a:lnTo>
                  <a:pt x="3203" y="2205"/>
                </a:lnTo>
                <a:lnTo>
                  <a:pt x="3182" y="2213"/>
                </a:lnTo>
                <a:lnTo>
                  <a:pt x="3150" y="2224"/>
                </a:lnTo>
                <a:lnTo>
                  <a:pt x="3136" y="2226"/>
                </a:lnTo>
                <a:lnTo>
                  <a:pt x="3112" y="2229"/>
                </a:lnTo>
                <a:lnTo>
                  <a:pt x="3084" y="2233"/>
                </a:lnTo>
                <a:lnTo>
                  <a:pt x="3050" y="2237"/>
                </a:lnTo>
                <a:lnTo>
                  <a:pt x="3014" y="2238"/>
                </a:lnTo>
                <a:lnTo>
                  <a:pt x="2980" y="2240"/>
                </a:lnTo>
                <a:lnTo>
                  <a:pt x="2950" y="2240"/>
                </a:lnTo>
                <a:lnTo>
                  <a:pt x="2888" y="2237"/>
                </a:lnTo>
                <a:lnTo>
                  <a:pt x="2834" y="2228"/>
                </a:lnTo>
                <a:lnTo>
                  <a:pt x="2788" y="2217"/>
                </a:lnTo>
                <a:lnTo>
                  <a:pt x="2750" y="2205"/>
                </a:lnTo>
                <a:lnTo>
                  <a:pt x="2724" y="2194"/>
                </a:lnTo>
                <a:lnTo>
                  <a:pt x="2724" y="2210"/>
                </a:lnTo>
                <a:lnTo>
                  <a:pt x="2706" y="2206"/>
                </a:lnTo>
                <a:lnTo>
                  <a:pt x="2695" y="2205"/>
                </a:lnTo>
                <a:lnTo>
                  <a:pt x="2690" y="2203"/>
                </a:lnTo>
                <a:lnTo>
                  <a:pt x="2652" y="2203"/>
                </a:lnTo>
                <a:lnTo>
                  <a:pt x="2649" y="2203"/>
                </a:lnTo>
                <a:lnTo>
                  <a:pt x="2636" y="2201"/>
                </a:lnTo>
                <a:lnTo>
                  <a:pt x="2620" y="2197"/>
                </a:lnTo>
                <a:lnTo>
                  <a:pt x="2604" y="2194"/>
                </a:lnTo>
                <a:lnTo>
                  <a:pt x="2592" y="2192"/>
                </a:lnTo>
                <a:lnTo>
                  <a:pt x="2574" y="2188"/>
                </a:lnTo>
                <a:lnTo>
                  <a:pt x="2558" y="2185"/>
                </a:lnTo>
                <a:lnTo>
                  <a:pt x="2543" y="2181"/>
                </a:lnTo>
                <a:lnTo>
                  <a:pt x="2534" y="2181"/>
                </a:lnTo>
                <a:lnTo>
                  <a:pt x="2522" y="2178"/>
                </a:lnTo>
                <a:lnTo>
                  <a:pt x="2506" y="2176"/>
                </a:lnTo>
                <a:lnTo>
                  <a:pt x="2492" y="2172"/>
                </a:lnTo>
                <a:lnTo>
                  <a:pt x="2481" y="2169"/>
                </a:lnTo>
                <a:lnTo>
                  <a:pt x="2477" y="2169"/>
                </a:lnTo>
                <a:lnTo>
                  <a:pt x="2367" y="2144"/>
                </a:lnTo>
                <a:lnTo>
                  <a:pt x="2304" y="2137"/>
                </a:lnTo>
                <a:lnTo>
                  <a:pt x="2285" y="2126"/>
                </a:lnTo>
                <a:lnTo>
                  <a:pt x="2221" y="2117"/>
                </a:lnTo>
                <a:lnTo>
                  <a:pt x="2178" y="2112"/>
                </a:lnTo>
                <a:lnTo>
                  <a:pt x="2172" y="2112"/>
                </a:lnTo>
                <a:lnTo>
                  <a:pt x="2162" y="2110"/>
                </a:lnTo>
                <a:lnTo>
                  <a:pt x="2149" y="2110"/>
                </a:lnTo>
                <a:lnTo>
                  <a:pt x="2139" y="2108"/>
                </a:lnTo>
                <a:lnTo>
                  <a:pt x="2126" y="2105"/>
                </a:lnTo>
                <a:lnTo>
                  <a:pt x="2114" y="2099"/>
                </a:lnTo>
                <a:lnTo>
                  <a:pt x="2103" y="2096"/>
                </a:lnTo>
                <a:lnTo>
                  <a:pt x="2096" y="2094"/>
                </a:lnTo>
                <a:lnTo>
                  <a:pt x="2087" y="2089"/>
                </a:lnTo>
                <a:lnTo>
                  <a:pt x="2078" y="2083"/>
                </a:lnTo>
                <a:lnTo>
                  <a:pt x="2071" y="2080"/>
                </a:lnTo>
                <a:lnTo>
                  <a:pt x="2069" y="2078"/>
                </a:lnTo>
                <a:lnTo>
                  <a:pt x="2067" y="2078"/>
                </a:lnTo>
                <a:lnTo>
                  <a:pt x="2064" y="2078"/>
                </a:lnTo>
                <a:lnTo>
                  <a:pt x="2060" y="2076"/>
                </a:lnTo>
                <a:lnTo>
                  <a:pt x="2055" y="2076"/>
                </a:lnTo>
                <a:lnTo>
                  <a:pt x="2048" y="2076"/>
                </a:lnTo>
                <a:lnTo>
                  <a:pt x="2042" y="2074"/>
                </a:lnTo>
                <a:lnTo>
                  <a:pt x="2037" y="2076"/>
                </a:lnTo>
                <a:lnTo>
                  <a:pt x="2032" y="2076"/>
                </a:lnTo>
                <a:lnTo>
                  <a:pt x="2028" y="2076"/>
                </a:lnTo>
                <a:lnTo>
                  <a:pt x="2024" y="2078"/>
                </a:lnTo>
                <a:lnTo>
                  <a:pt x="2024" y="2078"/>
                </a:lnTo>
                <a:lnTo>
                  <a:pt x="2023" y="2078"/>
                </a:lnTo>
                <a:lnTo>
                  <a:pt x="2023" y="2080"/>
                </a:lnTo>
                <a:lnTo>
                  <a:pt x="2021" y="2081"/>
                </a:lnTo>
                <a:lnTo>
                  <a:pt x="2021" y="2085"/>
                </a:lnTo>
                <a:lnTo>
                  <a:pt x="2021" y="2089"/>
                </a:lnTo>
                <a:lnTo>
                  <a:pt x="2021" y="2092"/>
                </a:lnTo>
                <a:lnTo>
                  <a:pt x="2024" y="2098"/>
                </a:lnTo>
                <a:lnTo>
                  <a:pt x="2030" y="2105"/>
                </a:lnTo>
                <a:lnTo>
                  <a:pt x="2032" y="2114"/>
                </a:lnTo>
                <a:lnTo>
                  <a:pt x="2035" y="2133"/>
                </a:lnTo>
                <a:lnTo>
                  <a:pt x="2040" y="2162"/>
                </a:lnTo>
                <a:lnTo>
                  <a:pt x="2044" y="2199"/>
                </a:lnTo>
                <a:lnTo>
                  <a:pt x="2049" y="2242"/>
                </a:lnTo>
                <a:lnTo>
                  <a:pt x="2055" y="2290"/>
                </a:lnTo>
                <a:lnTo>
                  <a:pt x="2060" y="2340"/>
                </a:lnTo>
                <a:lnTo>
                  <a:pt x="2064" y="2394"/>
                </a:lnTo>
                <a:lnTo>
                  <a:pt x="2069" y="2447"/>
                </a:lnTo>
                <a:lnTo>
                  <a:pt x="2074" y="2501"/>
                </a:lnTo>
                <a:lnTo>
                  <a:pt x="2078" y="2551"/>
                </a:lnTo>
                <a:lnTo>
                  <a:pt x="2083" y="2597"/>
                </a:lnTo>
                <a:lnTo>
                  <a:pt x="2087" y="2638"/>
                </a:lnTo>
                <a:lnTo>
                  <a:pt x="2089" y="2674"/>
                </a:lnTo>
                <a:lnTo>
                  <a:pt x="2090" y="2700"/>
                </a:lnTo>
                <a:lnTo>
                  <a:pt x="2092" y="2716"/>
                </a:lnTo>
                <a:lnTo>
                  <a:pt x="2092" y="2724"/>
                </a:lnTo>
                <a:lnTo>
                  <a:pt x="2090" y="2750"/>
                </a:lnTo>
                <a:lnTo>
                  <a:pt x="2067" y="2779"/>
                </a:lnTo>
                <a:lnTo>
                  <a:pt x="2064" y="2781"/>
                </a:lnTo>
                <a:lnTo>
                  <a:pt x="2055" y="2782"/>
                </a:lnTo>
                <a:lnTo>
                  <a:pt x="2046" y="2786"/>
                </a:lnTo>
                <a:lnTo>
                  <a:pt x="2035" y="2790"/>
                </a:lnTo>
                <a:lnTo>
                  <a:pt x="2026" y="2793"/>
                </a:lnTo>
                <a:lnTo>
                  <a:pt x="2021" y="2795"/>
                </a:lnTo>
                <a:lnTo>
                  <a:pt x="2015" y="2797"/>
                </a:lnTo>
                <a:lnTo>
                  <a:pt x="2010" y="2798"/>
                </a:lnTo>
                <a:lnTo>
                  <a:pt x="2007" y="2800"/>
                </a:lnTo>
                <a:lnTo>
                  <a:pt x="2003" y="2802"/>
                </a:lnTo>
                <a:lnTo>
                  <a:pt x="2003" y="2804"/>
                </a:lnTo>
                <a:lnTo>
                  <a:pt x="2003" y="2804"/>
                </a:lnTo>
                <a:lnTo>
                  <a:pt x="2003" y="2807"/>
                </a:lnTo>
                <a:lnTo>
                  <a:pt x="2003" y="2813"/>
                </a:lnTo>
                <a:lnTo>
                  <a:pt x="2003" y="2820"/>
                </a:lnTo>
                <a:lnTo>
                  <a:pt x="2005" y="2829"/>
                </a:lnTo>
                <a:lnTo>
                  <a:pt x="2010" y="2845"/>
                </a:lnTo>
                <a:lnTo>
                  <a:pt x="2017" y="2864"/>
                </a:lnTo>
                <a:lnTo>
                  <a:pt x="2028" y="2886"/>
                </a:lnTo>
                <a:lnTo>
                  <a:pt x="2037" y="2909"/>
                </a:lnTo>
                <a:lnTo>
                  <a:pt x="2046" y="2932"/>
                </a:lnTo>
                <a:lnTo>
                  <a:pt x="2056" y="2957"/>
                </a:lnTo>
                <a:lnTo>
                  <a:pt x="2069" y="2986"/>
                </a:lnTo>
                <a:lnTo>
                  <a:pt x="2081" y="3016"/>
                </a:lnTo>
                <a:lnTo>
                  <a:pt x="2092" y="3046"/>
                </a:lnTo>
                <a:lnTo>
                  <a:pt x="2101" y="3070"/>
                </a:lnTo>
                <a:lnTo>
                  <a:pt x="2110" y="3098"/>
                </a:lnTo>
                <a:lnTo>
                  <a:pt x="2117" y="3130"/>
                </a:lnTo>
                <a:lnTo>
                  <a:pt x="2126" y="3161"/>
                </a:lnTo>
                <a:lnTo>
                  <a:pt x="2131" y="3189"/>
                </a:lnTo>
                <a:lnTo>
                  <a:pt x="2137" y="3214"/>
                </a:lnTo>
                <a:lnTo>
                  <a:pt x="2139" y="3230"/>
                </a:lnTo>
                <a:lnTo>
                  <a:pt x="2142" y="3253"/>
                </a:lnTo>
                <a:lnTo>
                  <a:pt x="2146" y="3285"/>
                </a:lnTo>
                <a:lnTo>
                  <a:pt x="2153" y="3319"/>
                </a:lnTo>
                <a:lnTo>
                  <a:pt x="2162" y="3357"/>
                </a:lnTo>
                <a:lnTo>
                  <a:pt x="2178" y="3407"/>
                </a:lnTo>
                <a:lnTo>
                  <a:pt x="2194" y="3453"/>
                </a:lnTo>
                <a:lnTo>
                  <a:pt x="2208" y="3499"/>
                </a:lnTo>
                <a:lnTo>
                  <a:pt x="2213" y="3519"/>
                </a:lnTo>
                <a:lnTo>
                  <a:pt x="2219" y="3539"/>
                </a:lnTo>
                <a:lnTo>
                  <a:pt x="2226" y="3558"/>
                </a:lnTo>
                <a:lnTo>
                  <a:pt x="2235" y="3580"/>
                </a:lnTo>
                <a:lnTo>
                  <a:pt x="2244" y="3608"/>
                </a:lnTo>
                <a:lnTo>
                  <a:pt x="2256" y="3642"/>
                </a:lnTo>
                <a:lnTo>
                  <a:pt x="2265" y="3689"/>
                </a:lnTo>
                <a:lnTo>
                  <a:pt x="2271" y="3733"/>
                </a:lnTo>
                <a:lnTo>
                  <a:pt x="2272" y="3771"/>
                </a:lnTo>
                <a:lnTo>
                  <a:pt x="2274" y="3803"/>
                </a:lnTo>
                <a:lnTo>
                  <a:pt x="2279" y="3829"/>
                </a:lnTo>
                <a:lnTo>
                  <a:pt x="2281" y="3844"/>
                </a:lnTo>
                <a:lnTo>
                  <a:pt x="2281" y="3865"/>
                </a:lnTo>
                <a:lnTo>
                  <a:pt x="2279" y="3894"/>
                </a:lnTo>
                <a:lnTo>
                  <a:pt x="2276" y="3926"/>
                </a:lnTo>
                <a:lnTo>
                  <a:pt x="2271" y="3961"/>
                </a:lnTo>
                <a:lnTo>
                  <a:pt x="2265" y="3997"/>
                </a:lnTo>
                <a:lnTo>
                  <a:pt x="2260" y="4035"/>
                </a:lnTo>
                <a:lnTo>
                  <a:pt x="2256" y="4068"/>
                </a:lnTo>
                <a:lnTo>
                  <a:pt x="2251" y="4101"/>
                </a:lnTo>
                <a:lnTo>
                  <a:pt x="2249" y="4129"/>
                </a:lnTo>
                <a:lnTo>
                  <a:pt x="2247" y="4149"/>
                </a:lnTo>
                <a:lnTo>
                  <a:pt x="2247" y="4175"/>
                </a:lnTo>
                <a:lnTo>
                  <a:pt x="2249" y="4209"/>
                </a:lnTo>
                <a:lnTo>
                  <a:pt x="2253" y="4249"/>
                </a:lnTo>
                <a:lnTo>
                  <a:pt x="2256" y="4291"/>
                </a:lnTo>
                <a:lnTo>
                  <a:pt x="2260" y="4336"/>
                </a:lnTo>
                <a:lnTo>
                  <a:pt x="2263" y="4377"/>
                </a:lnTo>
                <a:lnTo>
                  <a:pt x="2269" y="4413"/>
                </a:lnTo>
                <a:lnTo>
                  <a:pt x="2274" y="4443"/>
                </a:lnTo>
                <a:lnTo>
                  <a:pt x="2279" y="4464"/>
                </a:lnTo>
                <a:lnTo>
                  <a:pt x="2287" y="4486"/>
                </a:lnTo>
                <a:lnTo>
                  <a:pt x="2294" y="4514"/>
                </a:lnTo>
                <a:lnTo>
                  <a:pt x="2303" y="4548"/>
                </a:lnTo>
                <a:lnTo>
                  <a:pt x="2312" y="4587"/>
                </a:lnTo>
                <a:lnTo>
                  <a:pt x="2319" y="4625"/>
                </a:lnTo>
                <a:lnTo>
                  <a:pt x="2328" y="4664"/>
                </a:lnTo>
                <a:lnTo>
                  <a:pt x="2333" y="4698"/>
                </a:lnTo>
                <a:lnTo>
                  <a:pt x="2338" y="4728"/>
                </a:lnTo>
                <a:lnTo>
                  <a:pt x="2342" y="4759"/>
                </a:lnTo>
                <a:lnTo>
                  <a:pt x="2342" y="4791"/>
                </a:lnTo>
                <a:lnTo>
                  <a:pt x="2340" y="4821"/>
                </a:lnTo>
                <a:lnTo>
                  <a:pt x="2337" y="4850"/>
                </a:lnTo>
                <a:lnTo>
                  <a:pt x="2333" y="4873"/>
                </a:lnTo>
                <a:lnTo>
                  <a:pt x="2331" y="4887"/>
                </a:lnTo>
                <a:lnTo>
                  <a:pt x="2329" y="4892"/>
                </a:lnTo>
                <a:lnTo>
                  <a:pt x="2319" y="4912"/>
                </a:lnTo>
                <a:lnTo>
                  <a:pt x="2317" y="4916"/>
                </a:lnTo>
                <a:lnTo>
                  <a:pt x="2313" y="4925"/>
                </a:lnTo>
                <a:lnTo>
                  <a:pt x="2312" y="4937"/>
                </a:lnTo>
                <a:lnTo>
                  <a:pt x="2315" y="4951"/>
                </a:lnTo>
                <a:lnTo>
                  <a:pt x="2320" y="4958"/>
                </a:lnTo>
                <a:lnTo>
                  <a:pt x="2333" y="4967"/>
                </a:lnTo>
                <a:lnTo>
                  <a:pt x="2349" y="4980"/>
                </a:lnTo>
                <a:lnTo>
                  <a:pt x="2370" y="4992"/>
                </a:lnTo>
                <a:lnTo>
                  <a:pt x="2395" y="5007"/>
                </a:lnTo>
                <a:lnTo>
                  <a:pt x="2420" y="5019"/>
                </a:lnTo>
                <a:lnTo>
                  <a:pt x="2445" y="5033"/>
                </a:lnTo>
                <a:lnTo>
                  <a:pt x="2468" y="5046"/>
                </a:lnTo>
                <a:lnTo>
                  <a:pt x="2488" y="5057"/>
                </a:lnTo>
                <a:lnTo>
                  <a:pt x="2504" y="5064"/>
                </a:lnTo>
                <a:lnTo>
                  <a:pt x="2515" y="5069"/>
                </a:lnTo>
                <a:lnTo>
                  <a:pt x="2520" y="5071"/>
                </a:lnTo>
                <a:lnTo>
                  <a:pt x="2672" y="5090"/>
                </a:lnTo>
                <a:lnTo>
                  <a:pt x="2700" y="5103"/>
                </a:lnTo>
                <a:lnTo>
                  <a:pt x="2702" y="5103"/>
                </a:lnTo>
                <a:lnTo>
                  <a:pt x="2706" y="5105"/>
                </a:lnTo>
                <a:lnTo>
                  <a:pt x="2709" y="5110"/>
                </a:lnTo>
                <a:lnTo>
                  <a:pt x="2716" y="5119"/>
                </a:lnTo>
                <a:lnTo>
                  <a:pt x="2724" y="5137"/>
                </a:lnTo>
                <a:lnTo>
                  <a:pt x="2732" y="5165"/>
                </a:lnTo>
                <a:lnTo>
                  <a:pt x="2732" y="5183"/>
                </a:lnTo>
                <a:lnTo>
                  <a:pt x="2724" y="5199"/>
                </a:lnTo>
                <a:lnTo>
                  <a:pt x="2706" y="5215"/>
                </a:lnTo>
                <a:lnTo>
                  <a:pt x="2684" y="5231"/>
                </a:lnTo>
                <a:lnTo>
                  <a:pt x="2659" y="5244"/>
                </a:lnTo>
                <a:lnTo>
                  <a:pt x="2631" y="5256"/>
                </a:lnTo>
                <a:lnTo>
                  <a:pt x="2606" y="5265"/>
                </a:lnTo>
                <a:lnTo>
                  <a:pt x="2581" y="5274"/>
                </a:lnTo>
                <a:lnTo>
                  <a:pt x="2561" y="5280"/>
                </a:lnTo>
                <a:lnTo>
                  <a:pt x="2549" y="5283"/>
                </a:lnTo>
                <a:lnTo>
                  <a:pt x="2543" y="5285"/>
                </a:lnTo>
                <a:lnTo>
                  <a:pt x="2540" y="5287"/>
                </a:lnTo>
                <a:lnTo>
                  <a:pt x="2527" y="5290"/>
                </a:lnTo>
                <a:lnTo>
                  <a:pt x="2511" y="5294"/>
                </a:lnTo>
                <a:lnTo>
                  <a:pt x="2492" y="5299"/>
                </a:lnTo>
                <a:lnTo>
                  <a:pt x="2472" y="5304"/>
                </a:lnTo>
                <a:lnTo>
                  <a:pt x="2456" y="5308"/>
                </a:lnTo>
                <a:lnTo>
                  <a:pt x="2442" y="5310"/>
                </a:lnTo>
                <a:lnTo>
                  <a:pt x="2390" y="5310"/>
                </a:lnTo>
                <a:lnTo>
                  <a:pt x="2374" y="5310"/>
                </a:lnTo>
                <a:lnTo>
                  <a:pt x="2361" y="5310"/>
                </a:lnTo>
                <a:lnTo>
                  <a:pt x="2356" y="5310"/>
                </a:lnTo>
                <a:lnTo>
                  <a:pt x="2353" y="5308"/>
                </a:lnTo>
                <a:lnTo>
                  <a:pt x="2340" y="5306"/>
                </a:lnTo>
                <a:lnTo>
                  <a:pt x="2322" y="5303"/>
                </a:lnTo>
                <a:lnTo>
                  <a:pt x="2303" y="5299"/>
                </a:lnTo>
                <a:lnTo>
                  <a:pt x="2281" y="5296"/>
                </a:lnTo>
                <a:lnTo>
                  <a:pt x="2263" y="5292"/>
                </a:lnTo>
                <a:lnTo>
                  <a:pt x="2251" y="5290"/>
                </a:lnTo>
                <a:lnTo>
                  <a:pt x="2229" y="5285"/>
                </a:lnTo>
                <a:lnTo>
                  <a:pt x="2212" y="5276"/>
                </a:lnTo>
                <a:lnTo>
                  <a:pt x="2199" y="5269"/>
                </a:lnTo>
                <a:lnTo>
                  <a:pt x="2192" y="5267"/>
                </a:lnTo>
                <a:lnTo>
                  <a:pt x="2181" y="5263"/>
                </a:lnTo>
                <a:lnTo>
                  <a:pt x="2171" y="5260"/>
                </a:lnTo>
                <a:lnTo>
                  <a:pt x="2164" y="5256"/>
                </a:lnTo>
                <a:lnTo>
                  <a:pt x="2160" y="5256"/>
                </a:lnTo>
                <a:lnTo>
                  <a:pt x="2133" y="5258"/>
                </a:lnTo>
                <a:lnTo>
                  <a:pt x="2130" y="5258"/>
                </a:lnTo>
                <a:lnTo>
                  <a:pt x="2119" y="5260"/>
                </a:lnTo>
                <a:lnTo>
                  <a:pt x="2108" y="5262"/>
                </a:lnTo>
                <a:lnTo>
                  <a:pt x="2098" y="5263"/>
                </a:lnTo>
                <a:lnTo>
                  <a:pt x="2067" y="5272"/>
                </a:lnTo>
                <a:lnTo>
                  <a:pt x="2062" y="5274"/>
                </a:lnTo>
                <a:lnTo>
                  <a:pt x="2055" y="5276"/>
                </a:lnTo>
                <a:lnTo>
                  <a:pt x="2046" y="5280"/>
                </a:lnTo>
                <a:lnTo>
                  <a:pt x="2032" y="5281"/>
                </a:lnTo>
                <a:lnTo>
                  <a:pt x="2015" y="5281"/>
                </a:lnTo>
                <a:lnTo>
                  <a:pt x="1996" y="5278"/>
                </a:lnTo>
                <a:lnTo>
                  <a:pt x="1971" y="5272"/>
                </a:lnTo>
                <a:lnTo>
                  <a:pt x="1941" y="5262"/>
                </a:lnTo>
                <a:lnTo>
                  <a:pt x="1907" y="5246"/>
                </a:lnTo>
                <a:lnTo>
                  <a:pt x="1882" y="5228"/>
                </a:lnTo>
                <a:lnTo>
                  <a:pt x="1864" y="5208"/>
                </a:lnTo>
                <a:lnTo>
                  <a:pt x="1857" y="5185"/>
                </a:lnTo>
                <a:lnTo>
                  <a:pt x="1853" y="5164"/>
                </a:lnTo>
                <a:lnTo>
                  <a:pt x="1857" y="5140"/>
                </a:lnTo>
                <a:lnTo>
                  <a:pt x="1862" y="5119"/>
                </a:lnTo>
                <a:lnTo>
                  <a:pt x="1871" y="5099"/>
                </a:lnTo>
                <a:lnTo>
                  <a:pt x="1880" y="5083"/>
                </a:lnTo>
                <a:lnTo>
                  <a:pt x="1887" y="5069"/>
                </a:lnTo>
                <a:lnTo>
                  <a:pt x="1894" y="5062"/>
                </a:lnTo>
                <a:lnTo>
                  <a:pt x="1896" y="5058"/>
                </a:lnTo>
                <a:lnTo>
                  <a:pt x="1898" y="5019"/>
                </a:lnTo>
                <a:lnTo>
                  <a:pt x="1898" y="5016"/>
                </a:lnTo>
                <a:lnTo>
                  <a:pt x="1894" y="5005"/>
                </a:lnTo>
                <a:lnTo>
                  <a:pt x="1891" y="4989"/>
                </a:lnTo>
                <a:lnTo>
                  <a:pt x="1889" y="4983"/>
                </a:lnTo>
                <a:lnTo>
                  <a:pt x="1887" y="4980"/>
                </a:lnTo>
                <a:lnTo>
                  <a:pt x="1887" y="4976"/>
                </a:lnTo>
                <a:lnTo>
                  <a:pt x="1887" y="4976"/>
                </a:lnTo>
                <a:lnTo>
                  <a:pt x="1887" y="4975"/>
                </a:lnTo>
                <a:lnTo>
                  <a:pt x="1887" y="4973"/>
                </a:lnTo>
                <a:lnTo>
                  <a:pt x="1887" y="4971"/>
                </a:lnTo>
                <a:lnTo>
                  <a:pt x="1887" y="4967"/>
                </a:lnTo>
                <a:lnTo>
                  <a:pt x="1889" y="4951"/>
                </a:lnTo>
                <a:lnTo>
                  <a:pt x="1891" y="4930"/>
                </a:lnTo>
                <a:lnTo>
                  <a:pt x="1892" y="4917"/>
                </a:lnTo>
                <a:lnTo>
                  <a:pt x="1896" y="4907"/>
                </a:lnTo>
                <a:lnTo>
                  <a:pt x="1901" y="4896"/>
                </a:lnTo>
                <a:lnTo>
                  <a:pt x="1905" y="4884"/>
                </a:lnTo>
                <a:lnTo>
                  <a:pt x="1908" y="4869"/>
                </a:lnTo>
                <a:lnTo>
                  <a:pt x="1910" y="4859"/>
                </a:lnTo>
                <a:lnTo>
                  <a:pt x="1912" y="4853"/>
                </a:lnTo>
                <a:lnTo>
                  <a:pt x="1892" y="4839"/>
                </a:lnTo>
                <a:lnTo>
                  <a:pt x="1891" y="4839"/>
                </a:lnTo>
                <a:lnTo>
                  <a:pt x="1882" y="4834"/>
                </a:lnTo>
                <a:lnTo>
                  <a:pt x="1871" y="4823"/>
                </a:lnTo>
                <a:lnTo>
                  <a:pt x="1860" y="4809"/>
                </a:lnTo>
                <a:lnTo>
                  <a:pt x="1855" y="4787"/>
                </a:lnTo>
                <a:lnTo>
                  <a:pt x="1855" y="4766"/>
                </a:lnTo>
                <a:lnTo>
                  <a:pt x="1857" y="4746"/>
                </a:lnTo>
                <a:lnTo>
                  <a:pt x="1859" y="4730"/>
                </a:lnTo>
                <a:lnTo>
                  <a:pt x="1859" y="4721"/>
                </a:lnTo>
                <a:lnTo>
                  <a:pt x="1859" y="4702"/>
                </a:lnTo>
                <a:lnTo>
                  <a:pt x="1857" y="4673"/>
                </a:lnTo>
                <a:lnTo>
                  <a:pt x="1857" y="4637"/>
                </a:lnTo>
                <a:lnTo>
                  <a:pt x="1857" y="4596"/>
                </a:lnTo>
                <a:lnTo>
                  <a:pt x="1855" y="4554"/>
                </a:lnTo>
                <a:lnTo>
                  <a:pt x="1855" y="4507"/>
                </a:lnTo>
                <a:lnTo>
                  <a:pt x="1853" y="4461"/>
                </a:lnTo>
                <a:lnTo>
                  <a:pt x="1853" y="4416"/>
                </a:lnTo>
                <a:lnTo>
                  <a:pt x="1851" y="4377"/>
                </a:lnTo>
                <a:lnTo>
                  <a:pt x="1851" y="4341"/>
                </a:lnTo>
                <a:lnTo>
                  <a:pt x="1851" y="4313"/>
                </a:lnTo>
                <a:lnTo>
                  <a:pt x="1851" y="4293"/>
                </a:lnTo>
                <a:lnTo>
                  <a:pt x="1850" y="4286"/>
                </a:lnTo>
                <a:lnTo>
                  <a:pt x="1850" y="4275"/>
                </a:lnTo>
                <a:lnTo>
                  <a:pt x="1848" y="4257"/>
                </a:lnTo>
                <a:lnTo>
                  <a:pt x="1846" y="4231"/>
                </a:lnTo>
                <a:lnTo>
                  <a:pt x="1842" y="4200"/>
                </a:lnTo>
                <a:lnTo>
                  <a:pt x="1839" y="4168"/>
                </a:lnTo>
                <a:lnTo>
                  <a:pt x="1834" y="4136"/>
                </a:lnTo>
                <a:lnTo>
                  <a:pt x="1830" y="4106"/>
                </a:lnTo>
                <a:lnTo>
                  <a:pt x="1828" y="4081"/>
                </a:lnTo>
                <a:lnTo>
                  <a:pt x="1825" y="4061"/>
                </a:lnTo>
                <a:lnTo>
                  <a:pt x="1825" y="4054"/>
                </a:lnTo>
                <a:lnTo>
                  <a:pt x="1823" y="4042"/>
                </a:lnTo>
                <a:lnTo>
                  <a:pt x="1823" y="4026"/>
                </a:lnTo>
                <a:lnTo>
                  <a:pt x="1823" y="4006"/>
                </a:lnTo>
                <a:lnTo>
                  <a:pt x="1823" y="3990"/>
                </a:lnTo>
                <a:lnTo>
                  <a:pt x="1825" y="3979"/>
                </a:lnTo>
                <a:lnTo>
                  <a:pt x="1825" y="3969"/>
                </a:lnTo>
                <a:lnTo>
                  <a:pt x="1825" y="3952"/>
                </a:lnTo>
                <a:lnTo>
                  <a:pt x="1825" y="3915"/>
                </a:lnTo>
                <a:lnTo>
                  <a:pt x="1825" y="3901"/>
                </a:lnTo>
                <a:lnTo>
                  <a:pt x="1825" y="3895"/>
                </a:lnTo>
                <a:lnTo>
                  <a:pt x="1823" y="3890"/>
                </a:lnTo>
                <a:lnTo>
                  <a:pt x="1823" y="3878"/>
                </a:lnTo>
                <a:lnTo>
                  <a:pt x="1821" y="3860"/>
                </a:lnTo>
                <a:lnTo>
                  <a:pt x="1819" y="3844"/>
                </a:lnTo>
                <a:lnTo>
                  <a:pt x="1819" y="3831"/>
                </a:lnTo>
                <a:lnTo>
                  <a:pt x="1814" y="3820"/>
                </a:lnTo>
                <a:lnTo>
                  <a:pt x="1809" y="3808"/>
                </a:lnTo>
                <a:lnTo>
                  <a:pt x="1805" y="3799"/>
                </a:lnTo>
                <a:lnTo>
                  <a:pt x="1803" y="3796"/>
                </a:lnTo>
                <a:lnTo>
                  <a:pt x="1801" y="3790"/>
                </a:lnTo>
                <a:lnTo>
                  <a:pt x="1800" y="3774"/>
                </a:lnTo>
                <a:lnTo>
                  <a:pt x="1798" y="3749"/>
                </a:lnTo>
                <a:lnTo>
                  <a:pt x="1794" y="3715"/>
                </a:lnTo>
                <a:lnTo>
                  <a:pt x="1791" y="3697"/>
                </a:lnTo>
                <a:lnTo>
                  <a:pt x="1785" y="3674"/>
                </a:lnTo>
                <a:lnTo>
                  <a:pt x="1778" y="3651"/>
                </a:lnTo>
                <a:lnTo>
                  <a:pt x="1769" y="3626"/>
                </a:lnTo>
                <a:lnTo>
                  <a:pt x="1759" y="3601"/>
                </a:lnTo>
                <a:lnTo>
                  <a:pt x="1750" y="3578"/>
                </a:lnTo>
                <a:lnTo>
                  <a:pt x="1741" y="3558"/>
                </a:lnTo>
                <a:lnTo>
                  <a:pt x="1734" y="3542"/>
                </a:lnTo>
                <a:lnTo>
                  <a:pt x="1730" y="3532"/>
                </a:lnTo>
                <a:lnTo>
                  <a:pt x="1728" y="3528"/>
                </a:lnTo>
                <a:lnTo>
                  <a:pt x="1709" y="3501"/>
                </a:lnTo>
                <a:lnTo>
                  <a:pt x="1687" y="3501"/>
                </a:lnTo>
                <a:lnTo>
                  <a:pt x="1671" y="3510"/>
                </a:lnTo>
                <a:lnTo>
                  <a:pt x="1659" y="3542"/>
                </a:lnTo>
                <a:lnTo>
                  <a:pt x="1634" y="3594"/>
                </a:lnTo>
                <a:lnTo>
                  <a:pt x="1632" y="3599"/>
                </a:lnTo>
                <a:lnTo>
                  <a:pt x="1630" y="3603"/>
                </a:lnTo>
                <a:lnTo>
                  <a:pt x="1627" y="3608"/>
                </a:lnTo>
                <a:lnTo>
                  <a:pt x="1625" y="3612"/>
                </a:lnTo>
                <a:lnTo>
                  <a:pt x="1625" y="3615"/>
                </a:lnTo>
                <a:lnTo>
                  <a:pt x="1623" y="3615"/>
                </a:lnTo>
                <a:lnTo>
                  <a:pt x="1634" y="3594"/>
                </a:lnTo>
                <a:lnTo>
                  <a:pt x="1636" y="3590"/>
                </a:lnTo>
                <a:lnTo>
                  <a:pt x="1637" y="3589"/>
                </a:lnTo>
                <a:lnTo>
                  <a:pt x="1637" y="3590"/>
                </a:lnTo>
                <a:lnTo>
                  <a:pt x="1637" y="3598"/>
                </a:lnTo>
                <a:lnTo>
                  <a:pt x="1634" y="3608"/>
                </a:lnTo>
                <a:lnTo>
                  <a:pt x="1630" y="3624"/>
                </a:lnTo>
                <a:lnTo>
                  <a:pt x="1621" y="3647"/>
                </a:lnTo>
                <a:lnTo>
                  <a:pt x="1612" y="3678"/>
                </a:lnTo>
                <a:lnTo>
                  <a:pt x="1600" y="3717"/>
                </a:lnTo>
                <a:lnTo>
                  <a:pt x="1584" y="3765"/>
                </a:lnTo>
                <a:lnTo>
                  <a:pt x="1568" y="3804"/>
                </a:lnTo>
                <a:lnTo>
                  <a:pt x="1546" y="3835"/>
                </a:lnTo>
                <a:lnTo>
                  <a:pt x="1521" y="3860"/>
                </a:lnTo>
                <a:lnTo>
                  <a:pt x="1493" y="3879"/>
                </a:lnTo>
                <a:lnTo>
                  <a:pt x="1461" y="3892"/>
                </a:lnTo>
                <a:lnTo>
                  <a:pt x="1429" y="3901"/>
                </a:lnTo>
                <a:lnTo>
                  <a:pt x="1395" y="3904"/>
                </a:lnTo>
                <a:lnTo>
                  <a:pt x="1359" y="3904"/>
                </a:lnTo>
                <a:lnTo>
                  <a:pt x="1323" y="3901"/>
                </a:lnTo>
                <a:lnTo>
                  <a:pt x="1288" y="3895"/>
                </a:lnTo>
                <a:lnTo>
                  <a:pt x="1254" y="3888"/>
                </a:lnTo>
                <a:lnTo>
                  <a:pt x="1222" y="3879"/>
                </a:lnTo>
                <a:lnTo>
                  <a:pt x="1193" y="3869"/>
                </a:lnTo>
                <a:lnTo>
                  <a:pt x="1167" y="3860"/>
                </a:lnTo>
                <a:lnTo>
                  <a:pt x="1142" y="3851"/>
                </a:lnTo>
                <a:lnTo>
                  <a:pt x="1124" y="3842"/>
                </a:lnTo>
                <a:lnTo>
                  <a:pt x="1108" y="3835"/>
                </a:lnTo>
                <a:lnTo>
                  <a:pt x="1099" y="3831"/>
                </a:lnTo>
                <a:lnTo>
                  <a:pt x="1097" y="3829"/>
                </a:lnTo>
                <a:lnTo>
                  <a:pt x="1081" y="3812"/>
                </a:lnTo>
                <a:lnTo>
                  <a:pt x="1061" y="3785"/>
                </a:lnTo>
                <a:lnTo>
                  <a:pt x="1058" y="3781"/>
                </a:lnTo>
                <a:lnTo>
                  <a:pt x="1047" y="3772"/>
                </a:lnTo>
                <a:lnTo>
                  <a:pt x="1031" y="3760"/>
                </a:lnTo>
                <a:lnTo>
                  <a:pt x="1010" y="3744"/>
                </a:lnTo>
                <a:lnTo>
                  <a:pt x="985" y="3722"/>
                </a:lnTo>
                <a:lnTo>
                  <a:pt x="956" y="3699"/>
                </a:lnTo>
                <a:lnTo>
                  <a:pt x="928" y="3672"/>
                </a:lnTo>
                <a:lnTo>
                  <a:pt x="895" y="3642"/>
                </a:lnTo>
                <a:lnTo>
                  <a:pt x="865" y="3612"/>
                </a:lnTo>
                <a:lnTo>
                  <a:pt x="837" y="3580"/>
                </a:lnTo>
                <a:lnTo>
                  <a:pt x="810" y="3546"/>
                </a:lnTo>
                <a:lnTo>
                  <a:pt x="785" y="3514"/>
                </a:lnTo>
                <a:lnTo>
                  <a:pt x="765" y="3480"/>
                </a:lnTo>
                <a:lnTo>
                  <a:pt x="749" y="3448"/>
                </a:lnTo>
                <a:lnTo>
                  <a:pt x="744" y="3437"/>
                </a:lnTo>
                <a:lnTo>
                  <a:pt x="733" y="3421"/>
                </a:lnTo>
                <a:lnTo>
                  <a:pt x="717" y="3401"/>
                </a:lnTo>
                <a:lnTo>
                  <a:pt x="697" y="3378"/>
                </a:lnTo>
                <a:lnTo>
                  <a:pt x="676" y="3353"/>
                </a:lnTo>
                <a:lnTo>
                  <a:pt x="655" y="3328"/>
                </a:lnTo>
                <a:lnTo>
                  <a:pt x="631" y="3303"/>
                </a:lnTo>
                <a:lnTo>
                  <a:pt x="610" y="3278"/>
                </a:lnTo>
                <a:lnTo>
                  <a:pt x="590" y="3255"/>
                </a:lnTo>
                <a:lnTo>
                  <a:pt x="573" y="3237"/>
                </a:lnTo>
                <a:lnTo>
                  <a:pt x="558" y="3221"/>
                </a:lnTo>
                <a:lnTo>
                  <a:pt x="549" y="3212"/>
                </a:lnTo>
                <a:lnTo>
                  <a:pt x="548" y="3209"/>
                </a:lnTo>
                <a:lnTo>
                  <a:pt x="533" y="3184"/>
                </a:lnTo>
                <a:lnTo>
                  <a:pt x="489" y="3157"/>
                </a:lnTo>
                <a:lnTo>
                  <a:pt x="441" y="3136"/>
                </a:lnTo>
                <a:lnTo>
                  <a:pt x="432" y="3114"/>
                </a:lnTo>
                <a:lnTo>
                  <a:pt x="398" y="3093"/>
                </a:lnTo>
                <a:lnTo>
                  <a:pt x="371" y="3120"/>
                </a:lnTo>
                <a:lnTo>
                  <a:pt x="368" y="3123"/>
                </a:lnTo>
                <a:lnTo>
                  <a:pt x="357" y="3128"/>
                </a:lnTo>
                <a:lnTo>
                  <a:pt x="344" y="3137"/>
                </a:lnTo>
                <a:lnTo>
                  <a:pt x="328" y="3146"/>
                </a:lnTo>
                <a:lnTo>
                  <a:pt x="316" y="3155"/>
                </a:lnTo>
                <a:lnTo>
                  <a:pt x="305" y="3161"/>
                </a:lnTo>
                <a:lnTo>
                  <a:pt x="291" y="3168"/>
                </a:lnTo>
                <a:lnTo>
                  <a:pt x="280" y="3173"/>
                </a:lnTo>
                <a:lnTo>
                  <a:pt x="273" y="3182"/>
                </a:lnTo>
                <a:lnTo>
                  <a:pt x="264" y="3191"/>
                </a:lnTo>
                <a:lnTo>
                  <a:pt x="252" y="3205"/>
                </a:lnTo>
                <a:lnTo>
                  <a:pt x="239" y="3218"/>
                </a:lnTo>
                <a:lnTo>
                  <a:pt x="227" y="3230"/>
                </a:lnTo>
                <a:lnTo>
                  <a:pt x="220" y="3237"/>
                </a:lnTo>
                <a:lnTo>
                  <a:pt x="209" y="3248"/>
                </a:lnTo>
                <a:lnTo>
                  <a:pt x="198" y="3257"/>
                </a:lnTo>
                <a:lnTo>
                  <a:pt x="189" y="3266"/>
                </a:lnTo>
                <a:lnTo>
                  <a:pt x="182" y="3273"/>
                </a:lnTo>
                <a:lnTo>
                  <a:pt x="178" y="3275"/>
                </a:lnTo>
                <a:lnTo>
                  <a:pt x="155" y="3334"/>
                </a:lnTo>
                <a:lnTo>
                  <a:pt x="154" y="3337"/>
                </a:lnTo>
                <a:lnTo>
                  <a:pt x="152" y="3346"/>
                </a:lnTo>
                <a:lnTo>
                  <a:pt x="146" y="3359"/>
                </a:lnTo>
                <a:lnTo>
                  <a:pt x="143" y="3371"/>
                </a:lnTo>
                <a:lnTo>
                  <a:pt x="139" y="3382"/>
                </a:lnTo>
                <a:lnTo>
                  <a:pt x="134" y="3391"/>
                </a:lnTo>
                <a:lnTo>
                  <a:pt x="123" y="3400"/>
                </a:lnTo>
                <a:lnTo>
                  <a:pt x="109" y="3407"/>
                </a:lnTo>
                <a:lnTo>
                  <a:pt x="89" y="3416"/>
                </a:lnTo>
                <a:lnTo>
                  <a:pt x="73" y="3423"/>
                </a:lnTo>
                <a:lnTo>
                  <a:pt x="57" y="3426"/>
                </a:lnTo>
                <a:lnTo>
                  <a:pt x="43" y="3426"/>
                </a:lnTo>
                <a:lnTo>
                  <a:pt x="29" y="3419"/>
                </a:lnTo>
                <a:lnTo>
                  <a:pt x="16" y="3407"/>
                </a:lnTo>
                <a:lnTo>
                  <a:pt x="5" y="3384"/>
                </a:lnTo>
                <a:lnTo>
                  <a:pt x="2" y="3360"/>
                </a:lnTo>
                <a:lnTo>
                  <a:pt x="0" y="3334"/>
                </a:lnTo>
                <a:lnTo>
                  <a:pt x="2" y="3307"/>
                </a:lnTo>
                <a:lnTo>
                  <a:pt x="4" y="3282"/>
                </a:lnTo>
                <a:lnTo>
                  <a:pt x="7" y="3262"/>
                </a:lnTo>
                <a:lnTo>
                  <a:pt x="11" y="3248"/>
                </a:lnTo>
                <a:lnTo>
                  <a:pt x="11" y="3243"/>
                </a:lnTo>
                <a:lnTo>
                  <a:pt x="36" y="3193"/>
                </a:lnTo>
                <a:lnTo>
                  <a:pt x="47" y="3141"/>
                </a:lnTo>
                <a:lnTo>
                  <a:pt x="64" y="3086"/>
                </a:lnTo>
                <a:lnTo>
                  <a:pt x="79" y="3054"/>
                </a:lnTo>
                <a:lnTo>
                  <a:pt x="127" y="2961"/>
                </a:lnTo>
                <a:lnTo>
                  <a:pt x="129" y="2959"/>
                </a:lnTo>
                <a:lnTo>
                  <a:pt x="130" y="2957"/>
                </a:lnTo>
                <a:lnTo>
                  <a:pt x="132" y="2955"/>
                </a:lnTo>
                <a:lnTo>
                  <a:pt x="136" y="2954"/>
                </a:lnTo>
                <a:lnTo>
                  <a:pt x="137" y="2952"/>
                </a:lnTo>
                <a:lnTo>
                  <a:pt x="141" y="2948"/>
                </a:lnTo>
                <a:lnTo>
                  <a:pt x="143" y="2947"/>
                </a:lnTo>
                <a:lnTo>
                  <a:pt x="145" y="2945"/>
                </a:lnTo>
                <a:lnTo>
                  <a:pt x="150" y="2941"/>
                </a:lnTo>
                <a:lnTo>
                  <a:pt x="154" y="2939"/>
                </a:lnTo>
                <a:lnTo>
                  <a:pt x="157" y="2936"/>
                </a:lnTo>
                <a:lnTo>
                  <a:pt x="161" y="2934"/>
                </a:lnTo>
                <a:lnTo>
                  <a:pt x="162" y="2932"/>
                </a:lnTo>
                <a:lnTo>
                  <a:pt x="162" y="2932"/>
                </a:lnTo>
                <a:lnTo>
                  <a:pt x="177" y="2914"/>
                </a:lnTo>
                <a:lnTo>
                  <a:pt x="177" y="2913"/>
                </a:lnTo>
                <a:lnTo>
                  <a:pt x="178" y="2911"/>
                </a:lnTo>
                <a:lnTo>
                  <a:pt x="178" y="2907"/>
                </a:lnTo>
                <a:lnTo>
                  <a:pt x="180" y="2902"/>
                </a:lnTo>
                <a:lnTo>
                  <a:pt x="182" y="2897"/>
                </a:lnTo>
                <a:lnTo>
                  <a:pt x="182" y="2893"/>
                </a:lnTo>
                <a:lnTo>
                  <a:pt x="182" y="2889"/>
                </a:lnTo>
                <a:lnTo>
                  <a:pt x="182" y="2882"/>
                </a:lnTo>
                <a:lnTo>
                  <a:pt x="182" y="2873"/>
                </a:lnTo>
                <a:lnTo>
                  <a:pt x="180" y="2864"/>
                </a:lnTo>
                <a:lnTo>
                  <a:pt x="180" y="2861"/>
                </a:lnTo>
                <a:lnTo>
                  <a:pt x="182" y="2857"/>
                </a:lnTo>
                <a:lnTo>
                  <a:pt x="184" y="2848"/>
                </a:lnTo>
                <a:lnTo>
                  <a:pt x="186" y="2838"/>
                </a:lnTo>
                <a:lnTo>
                  <a:pt x="187" y="2831"/>
                </a:lnTo>
                <a:lnTo>
                  <a:pt x="187" y="2827"/>
                </a:lnTo>
                <a:lnTo>
                  <a:pt x="189" y="2823"/>
                </a:lnTo>
                <a:lnTo>
                  <a:pt x="189" y="2820"/>
                </a:lnTo>
                <a:lnTo>
                  <a:pt x="191" y="2816"/>
                </a:lnTo>
                <a:lnTo>
                  <a:pt x="191" y="2815"/>
                </a:lnTo>
                <a:lnTo>
                  <a:pt x="193" y="2815"/>
                </a:lnTo>
                <a:lnTo>
                  <a:pt x="203" y="2770"/>
                </a:lnTo>
                <a:lnTo>
                  <a:pt x="203" y="2768"/>
                </a:lnTo>
                <a:lnTo>
                  <a:pt x="205" y="2766"/>
                </a:lnTo>
                <a:lnTo>
                  <a:pt x="205" y="2763"/>
                </a:lnTo>
                <a:lnTo>
                  <a:pt x="207" y="2759"/>
                </a:lnTo>
                <a:lnTo>
                  <a:pt x="207" y="2756"/>
                </a:lnTo>
                <a:lnTo>
                  <a:pt x="209" y="2754"/>
                </a:lnTo>
                <a:lnTo>
                  <a:pt x="209" y="2749"/>
                </a:lnTo>
                <a:lnTo>
                  <a:pt x="211" y="2743"/>
                </a:lnTo>
                <a:lnTo>
                  <a:pt x="211" y="2738"/>
                </a:lnTo>
                <a:lnTo>
                  <a:pt x="212" y="2734"/>
                </a:lnTo>
                <a:lnTo>
                  <a:pt x="212" y="2731"/>
                </a:lnTo>
                <a:lnTo>
                  <a:pt x="214" y="2727"/>
                </a:lnTo>
                <a:lnTo>
                  <a:pt x="216" y="2724"/>
                </a:lnTo>
                <a:lnTo>
                  <a:pt x="216" y="2722"/>
                </a:lnTo>
                <a:lnTo>
                  <a:pt x="218" y="2720"/>
                </a:lnTo>
                <a:lnTo>
                  <a:pt x="239" y="2674"/>
                </a:lnTo>
                <a:lnTo>
                  <a:pt x="257" y="2643"/>
                </a:lnTo>
                <a:lnTo>
                  <a:pt x="259" y="2642"/>
                </a:lnTo>
                <a:lnTo>
                  <a:pt x="264" y="2634"/>
                </a:lnTo>
                <a:lnTo>
                  <a:pt x="271" y="2627"/>
                </a:lnTo>
                <a:lnTo>
                  <a:pt x="277" y="2620"/>
                </a:lnTo>
                <a:lnTo>
                  <a:pt x="282" y="2615"/>
                </a:lnTo>
                <a:lnTo>
                  <a:pt x="284" y="2613"/>
                </a:lnTo>
                <a:lnTo>
                  <a:pt x="287" y="2611"/>
                </a:lnTo>
                <a:lnTo>
                  <a:pt x="291" y="2608"/>
                </a:lnTo>
                <a:lnTo>
                  <a:pt x="296" y="2606"/>
                </a:lnTo>
                <a:lnTo>
                  <a:pt x="300" y="2604"/>
                </a:lnTo>
                <a:lnTo>
                  <a:pt x="302" y="2602"/>
                </a:lnTo>
                <a:lnTo>
                  <a:pt x="303" y="2602"/>
                </a:lnTo>
                <a:lnTo>
                  <a:pt x="316" y="2602"/>
                </a:lnTo>
                <a:lnTo>
                  <a:pt x="318" y="2602"/>
                </a:lnTo>
                <a:lnTo>
                  <a:pt x="321" y="2602"/>
                </a:lnTo>
                <a:lnTo>
                  <a:pt x="325" y="2604"/>
                </a:lnTo>
                <a:lnTo>
                  <a:pt x="327" y="2604"/>
                </a:lnTo>
                <a:lnTo>
                  <a:pt x="328" y="2606"/>
                </a:lnTo>
                <a:lnTo>
                  <a:pt x="328" y="2606"/>
                </a:lnTo>
                <a:lnTo>
                  <a:pt x="332" y="2608"/>
                </a:lnTo>
                <a:lnTo>
                  <a:pt x="334" y="2609"/>
                </a:lnTo>
                <a:lnTo>
                  <a:pt x="337" y="2611"/>
                </a:lnTo>
                <a:lnTo>
                  <a:pt x="339" y="2615"/>
                </a:lnTo>
                <a:lnTo>
                  <a:pt x="341" y="2617"/>
                </a:lnTo>
                <a:lnTo>
                  <a:pt x="344" y="2618"/>
                </a:lnTo>
                <a:lnTo>
                  <a:pt x="348" y="2622"/>
                </a:lnTo>
                <a:lnTo>
                  <a:pt x="350" y="2624"/>
                </a:lnTo>
                <a:lnTo>
                  <a:pt x="353" y="2627"/>
                </a:lnTo>
                <a:lnTo>
                  <a:pt x="355" y="2629"/>
                </a:lnTo>
                <a:lnTo>
                  <a:pt x="357" y="2629"/>
                </a:lnTo>
                <a:lnTo>
                  <a:pt x="360" y="2631"/>
                </a:lnTo>
                <a:lnTo>
                  <a:pt x="369" y="2636"/>
                </a:lnTo>
                <a:lnTo>
                  <a:pt x="380" y="2643"/>
                </a:lnTo>
                <a:lnTo>
                  <a:pt x="389" y="2649"/>
                </a:lnTo>
                <a:lnTo>
                  <a:pt x="394" y="2652"/>
                </a:lnTo>
                <a:lnTo>
                  <a:pt x="398" y="2654"/>
                </a:lnTo>
                <a:lnTo>
                  <a:pt x="401" y="2656"/>
                </a:lnTo>
                <a:lnTo>
                  <a:pt x="403" y="2658"/>
                </a:lnTo>
                <a:lnTo>
                  <a:pt x="405" y="2659"/>
                </a:lnTo>
                <a:lnTo>
                  <a:pt x="407" y="2659"/>
                </a:lnTo>
                <a:lnTo>
                  <a:pt x="407" y="2661"/>
                </a:lnTo>
                <a:lnTo>
                  <a:pt x="409" y="2661"/>
                </a:lnTo>
                <a:lnTo>
                  <a:pt x="412" y="2663"/>
                </a:lnTo>
                <a:lnTo>
                  <a:pt x="416" y="2665"/>
                </a:lnTo>
                <a:lnTo>
                  <a:pt x="419" y="2665"/>
                </a:lnTo>
                <a:lnTo>
                  <a:pt x="421" y="2666"/>
                </a:lnTo>
                <a:lnTo>
                  <a:pt x="425" y="2666"/>
                </a:lnTo>
                <a:lnTo>
                  <a:pt x="430" y="2668"/>
                </a:lnTo>
                <a:lnTo>
                  <a:pt x="435" y="2670"/>
                </a:lnTo>
                <a:lnTo>
                  <a:pt x="441" y="2672"/>
                </a:lnTo>
                <a:lnTo>
                  <a:pt x="442" y="2674"/>
                </a:lnTo>
                <a:lnTo>
                  <a:pt x="446" y="2675"/>
                </a:lnTo>
                <a:lnTo>
                  <a:pt x="450" y="2677"/>
                </a:lnTo>
                <a:lnTo>
                  <a:pt x="455" y="2681"/>
                </a:lnTo>
                <a:lnTo>
                  <a:pt x="457" y="2683"/>
                </a:lnTo>
                <a:lnTo>
                  <a:pt x="460" y="2684"/>
                </a:lnTo>
                <a:lnTo>
                  <a:pt x="460" y="2684"/>
                </a:lnTo>
                <a:lnTo>
                  <a:pt x="478" y="2700"/>
                </a:lnTo>
                <a:lnTo>
                  <a:pt x="494" y="2715"/>
                </a:lnTo>
                <a:lnTo>
                  <a:pt x="507" y="2716"/>
                </a:lnTo>
                <a:lnTo>
                  <a:pt x="517" y="2711"/>
                </a:lnTo>
                <a:lnTo>
                  <a:pt x="535" y="2693"/>
                </a:lnTo>
                <a:lnTo>
                  <a:pt x="549" y="2675"/>
                </a:lnTo>
                <a:lnTo>
                  <a:pt x="564" y="2552"/>
                </a:lnTo>
                <a:lnTo>
                  <a:pt x="555" y="2534"/>
                </a:lnTo>
                <a:lnTo>
                  <a:pt x="551" y="2522"/>
                </a:lnTo>
                <a:lnTo>
                  <a:pt x="546" y="2508"/>
                </a:lnTo>
                <a:lnTo>
                  <a:pt x="542" y="2493"/>
                </a:lnTo>
                <a:lnTo>
                  <a:pt x="542" y="2481"/>
                </a:lnTo>
                <a:lnTo>
                  <a:pt x="548" y="2472"/>
                </a:lnTo>
                <a:lnTo>
                  <a:pt x="553" y="2442"/>
                </a:lnTo>
                <a:lnTo>
                  <a:pt x="555" y="2440"/>
                </a:lnTo>
                <a:lnTo>
                  <a:pt x="555" y="2438"/>
                </a:lnTo>
                <a:lnTo>
                  <a:pt x="557" y="2435"/>
                </a:lnTo>
                <a:lnTo>
                  <a:pt x="560" y="2429"/>
                </a:lnTo>
                <a:lnTo>
                  <a:pt x="562" y="2426"/>
                </a:lnTo>
                <a:lnTo>
                  <a:pt x="564" y="2420"/>
                </a:lnTo>
                <a:lnTo>
                  <a:pt x="564" y="2419"/>
                </a:lnTo>
                <a:lnTo>
                  <a:pt x="566" y="2410"/>
                </a:lnTo>
                <a:lnTo>
                  <a:pt x="569" y="2401"/>
                </a:lnTo>
                <a:lnTo>
                  <a:pt x="571" y="2392"/>
                </a:lnTo>
                <a:lnTo>
                  <a:pt x="573" y="2386"/>
                </a:lnTo>
                <a:lnTo>
                  <a:pt x="576" y="2365"/>
                </a:lnTo>
                <a:lnTo>
                  <a:pt x="578" y="2363"/>
                </a:lnTo>
                <a:lnTo>
                  <a:pt x="580" y="2356"/>
                </a:lnTo>
                <a:lnTo>
                  <a:pt x="585" y="2344"/>
                </a:lnTo>
                <a:lnTo>
                  <a:pt x="592" y="2324"/>
                </a:lnTo>
                <a:lnTo>
                  <a:pt x="601" y="2297"/>
                </a:lnTo>
                <a:lnTo>
                  <a:pt x="610" y="2263"/>
                </a:lnTo>
                <a:lnTo>
                  <a:pt x="621" y="2217"/>
                </a:lnTo>
                <a:lnTo>
                  <a:pt x="630" y="2181"/>
                </a:lnTo>
                <a:lnTo>
                  <a:pt x="640" y="2144"/>
                </a:lnTo>
                <a:lnTo>
                  <a:pt x="651" y="2106"/>
                </a:lnTo>
                <a:lnTo>
                  <a:pt x="665" y="2071"/>
                </a:lnTo>
                <a:lnTo>
                  <a:pt x="678" y="2035"/>
                </a:lnTo>
                <a:lnTo>
                  <a:pt x="689" y="2005"/>
                </a:lnTo>
                <a:lnTo>
                  <a:pt x="699" y="1978"/>
                </a:lnTo>
                <a:lnTo>
                  <a:pt x="708" y="1958"/>
                </a:lnTo>
                <a:lnTo>
                  <a:pt x="714" y="1946"/>
                </a:lnTo>
                <a:lnTo>
                  <a:pt x="715" y="1941"/>
                </a:lnTo>
                <a:lnTo>
                  <a:pt x="726" y="1892"/>
                </a:lnTo>
                <a:lnTo>
                  <a:pt x="753" y="1842"/>
                </a:lnTo>
                <a:lnTo>
                  <a:pt x="780" y="1801"/>
                </a:lnTo>
                <a:lnTo>
                  <a:pt x="781" y="1798"/>
                </a:lnTo>
                <a:lnTo>
                  <a:pt x="787" y="1785"/>
                </a:lnTo>
                <a:lnTo>
                  <a:pt x="792" y="1771"/>
                </a:lnTo>
                <a:lnTo>
                  <a:pt x="797" y="1755"/>
                </a:lnTo>
                <a:lnTo>
                  <a:pt x="803" y="1741"/>
                </a:lnTo>
                <a:lnTo>
                  <a:pt x="806" y="1732"/>
                </a:lnTo>
                <a:lnTo>
                  <a:pt x="808" y="1728"/>
                </a:lnTo>
                <a:lnTo>
                  <a:pt x="812" y="1725"/>
                </a:lnTo>
                <a:lnTo>
                  <a:pt x="815" y="1719"/>
                </a:lnTo>
                <a:lnTo>
                  <a:pt x="819" y="1716"/>
                </a:lnTo>
                <a:lnTo>
                  <a:pt x="822" y="1710"/>
                </a:lnTo>
                <a:lnTo>
                  <a:pt x="824" y="1707"/>
                </a:lnTo>
                <a:lnTo>
                  <a:pt x="826" y="1705"/>
                </a:lnTo>
                <a:lnTo>
                  <a:pt x="828" y="1705"/>
                </a:lnTo>
                <a:lnTo>
                  <a:pt x="869" y="1632"/>
                </a:lnTo>
                <a:lnTo>
                  <a:pt x="904" y="1557"/>
                </a:lnTo>
                <a:lnTo>
                  <a:pt x="967" y="1416"/>
                </a:lnTo>
                <a:lnTo>
                  <a:pt x="1002" y="1354"/>
                </a:lnTo>
                <a:lnTo>
                  <a:pt x="1024" y="1313"/>
                </a:lnTo>
                <a:lnTo>
                  <a:pt x="1026" y="1313"/>
                </a:lnTo>
                <a:lnTo>
                  <a:pt x="1027" y="1311"/>
                </a:lnTo>
                <a:lnTo>
                  <a:pt x="1029" y="1307"/>
                </a:lnTo>
                <a:lnTo>
                  <a:pt x="1033" y="1306"/>
                </a:lnTo>
                <a:lnTo>
                  <a:pt x="1035" y="1302"/>
                </a:lnTo>
                <a:lnTo>
                  <a:pt x="1036" y="1298"/>
                </a:lnTo>
                <a:lnTo>
                  <a:pt x="1038" y="1297"/>
                </a:lnTo>
                <a:lnTo>
                  <a:pt x="1043" y="1290"/>
                </a:lnTo>
                <a:lnTo>
                  <a:pt x="1049" y="1281"/>
                </a:lnTo>
                <a:lnTo>
                  <a:pt x="1058" y="1268"/>
                </a:lnTo>
                <a:lnTo>
                  <a:pt x="1065" y="1257"/>
                </a:lnTo>
                <a:lnTo>
                  <a:pt x="1068" y="1245"/>
                </a:lnTo>
                <a:lnTo>
                  <a:pt x="1070" y="1232"/>
                </a:lnTo>
                <a:lnTo>
                  <a:pt x="1070" y="1222"/>
                </a:lnTo>
                <a:lnTo>
                  <a:pt x="1070" y="1218"/>
                </a:lnTo>
                <a:lnTo>
                  <a:pt x="1097" y="1168"/>
                </a:lnTo>
                <a:lnTo>
                  <a:pt x="1097" y="1163"/>
                </a:lnTo>
                <a:lnTo>
                  <a:pt x="1101" y="1154"/>
                </a:lnTo>
                <a:lnTo>
                  <a:pt x="1104" y="1143"/>
                </a:lnTo>
                <a:lnTo>
                  <a:pt x="1106" y="1136"/>
                </a:lnTo>
                <a:lnTo>
                  <a:pt x="1109" y="1127"/>
                </a:lnTo>
                <a:lnTo>
                  <a:pt x="1111" y="1113"/>
                </a:lnTo>
                <a:lnTo>
                  <a:pt x="1113" y="1099"/>
                </a:lnTo>
                <a:lnTo>
                  <a:pt x="1115" y="1090"/>
                </a:lnTo>
                <a:lnTo>
                  <a:pt x="1115" y="1088"/>
                </a:lnTo>
                <a:lnTo>
                  <a:pt x="1117" y="1084"/>
                </a:lnTo>
                <a:lnTo>
                  <a:pt x="1120" y="1079"/>
                </a:lnTo>
                <a:lnTo>
                  <a:pt x="1124" y="1075"/>
                </a:lnTo>
                <a:lnTo>
                  <a:pt x="1127" y="1070"/>
                </a:lnTo>
                <a:lnTo>
                  <a:pt x="1129" y="1067"/>
                </a:lnTo>
                <a:lnTo>
                  <a:pt x="1131" y="1063"/>
                </a:lnTo>
                <a:lnTo>
                  <a:pt x="1136" y="1056"/>
                </a:lnTo>
                <a:lnTo>
                  <a:pt x="1145" y="1045"/>
                </a:lnTo>
                <a:lnTo>
                  <a:pt x="1154" y="1036"/>
                </a:lnTo>
                <a:lnTo>
                  <a:pt x="1159" y="1029"/>
                </a:lnTo>
                <a:lnTo>
                  <a:pt x="1163" y="1024"/>
                </a:lnTo>
                <a:lnTo>
                  <a:pt x="1172" y="1015"/>
                </a:lnTo>
                <a:lnTo>
                  <a:pt x="1184" y="1002"/>
                </a:lnTo>
                <a:lnTo>
                  <a:pt x="1199" y="988"/>
                </a:lnTo>
                <a:lnTo>
                  <a:pt x="1211" y="976"/>
                </a:lnTo>
                <a:lnTo>
                  <a:pt x="1222" y="967"/>
                </a:lnTo>
                <a:lnTo>
                  <a:pt x="1227" y="961"/>
                </a:lnTo>
                <a:lnTo>
                  <a:pt x="1231" y="958"/>
                </a:lnTo>
                <a:lnTo>
                  <a:pt x="1234" y="954"/>
                </a:lnTo>
                <a:lnTo>
                  <a:pt x="1238" y="951"/>
                </a:lnTo>
                <a:lnTo>
                  <a:pt x="1241" y="945"/>
                </a:lnTo>
                <a:lnTo>
                  <a:pt x="1243" y="942"/>
                </a:lnTo>
                <a:lnTo>
                  <a:pt x="1247" y="938"/>
                </a:lnTo>
                <a:lnTo>
                  <a:pt x="1247" y="936"/>
                </a:lnTo>
                <a:lnTo>
                  <a:pt x="1249" y="936"/>
                </a:lnTo>
                <a:lnTo>
                  <a:pt x="1340" y="885"/>
                </a:lnTo>
                <a:lnTo>
                  <a:pt x="1386" y="863"/>
                </a:lnTo>
                <a:lnTo>
                  <a:pt x="1389" y="861"/>
                </a:lnTo>
                <a:lnTo>
                  <a:pt x="1398" y="858"/>
                </a:lnTo>
                <a:lnTo>
                  <a:pt x="1411" y="853"/>
                </a:lnTo>
                <a:lnTo>
                  <a:pt x="1423" y="851"/>
                </a:lnTo>
                <a:lnTo>
                  <a:pt x="1427" y="849"/>
                </a:lnTo>
                <a:lnTo>
                  <a:pt x="1430" y="847"/>
                </a:lnTo>
                <a:lnTo>
                  <a:pt x="1430" y="844"/>
                </a:lnTo>
                <a:lnTo>
                  <a:pt x="1432" y="842"/>
                </a:lnTo>
                <a:lnTo>
                  <a:pt x="1430" y="840"/>
                </a:lnTo>
                <a:lnTo>
                  <a:pt x="1430" y="838"/>
                </a:lnTo>
                <a:lnTo>
                  <a:pt x="1430" y="838"/>
                </a:lnTo>
                <a:lnTo>
                  <a:pt x="1432" y="836"/>
                </a:lnTo>
                <a:lnTo>
                  <a:pt x="1439" y="831"/>
                </a:lnTo>
                <a:lnTo>
                  <a:pt x="1447" y="824"/>
                </a:lnTo>
                <a:lnTo>
                  <a:pt x="1454" y="817"/>
                </a:lnTo>
                <a:lnTo>
                  <a:pt x="1461" y="812"/>
                </a:lnTo>
                <a:lnTo>
                  <a:pt x="1464" y="806"/>
                </a:lnTo>
                <a:lnTo>
                  <a:pt x="1468" y="803"/>
                </a:lnTo>
                <a:lnTo>
                  <a:pt x="1470" y="801"/>
                </a:lnTo>
                <a:lnTo>
                  <a:pt x="1470" y="799"/>
                </a:lnTo>
                <a:lnTo>
                  <a:pt x="1470" y="799"/>
                </a:lnTo>
                <a:lnTo>
                  <a:pt x="1472" y="795"/>
                </a:lnTo>
                <a:lnTo>
                  <a:pt x="1473" y="792"/>
                </a:lnTo>
                <a:lnTo>
                  <a:pt x="1477" y="788"/>
                </a:lnTo>
                <a:lnTo>
                  <a:pt x="1479" y="783"/>
                </a:lnTo>
                <a:lnTo>
                  <a:pt x="1480" y="778"/>
                </a:lnTo>
                <a:lnTo>
                  <a:pt x="1482" y="774"/>
                </a:lnTo>
                <a:lnTo>
                  <a:pt x="1482" y="770"/>
                </a:lnTo>
                <a:lnTo>
                  <a:pt x="1482" y="769"/>
                </a:lnTo>
                <a:lnTo>
                  <a:pt x="1480" y="767"/>
                </a:lnTo>
                <a:lnTo>
                  <a:pt x="1479" y="767"/>
                </a:lnTo>
                <a:lnTo>
                  <a:pt x="1479" y="767"/>
                </a:lnTo>
                <a:lnTo>
                  <a:pt x="1479" y="765"/>
                </a:lnTo>
                <a:lnTo>
                  <a:pt x="1482" y="763"/>
                </a:lnTo>
                <a:lnTo>
                  <a:pt x="1486" y="758"/>
                </a:lnTo>
                <a:lnTo>
                  <a:pt x="1489" y="753"/>
                </a:lnTo>
                <a:lnTo>
                  <a:pt x="1495" y="746"/>
                </a:lnTo>
                <a:lnTo>
                  <a:pt x="1498" y="740"/>
                </a:lnTo>
                <a:lnTo>
                  <a:pt x="1500" y="735"/>
                </a:lnTo>
                <a:lnTo>
                  <a:pt x="1502" y="733"/>
                </a:lnTo>
                <a:lnTo>
                  <a:pt x="1504" y="731"/>
                </a:lnTo>
                <a:lnTo>
                  <a:pt x="1505" y="731"/>
                </a:lnTo>
                <a:lnTo>
                  <a:pt x="1505" y="729"/>
                </a:lnTo>
                <a:lnTo>
                  <a:pt x="1505" y="729"/>
                </a:lnTo>
                <a:lnTo>
                  <a:pt x="1527" y="726"/>
                </a:lnTo>
                <a:lnTo>
                  <a:pt x="1541" y="735"/>
                </a:lnTo>
                <a:lnTo>
                  <a:pt x="1557" y="731"/>
                </a:lnTo>
                <a:lnTo>
                  <a:pt x="1557" y="731"/>
                </a:lnTo>
                <a:lnTo>
                  <a:pt x="1561" y="729"/>
                </a:lnTo>
                <a:lnTo>
                  <a:pt x="1562" y="726"/>
                </a:lnTo>
                <a:lnTo>
                  <a:pt x="1566" y="724"/>
                </a:lnTo>
                <a:lnTo>
                  <a:pt x="1568" y="719"/>
                </a:lnTo>
                <a:lnTo>
                  <a:pt x="1575" y="704"/>
                </a:lnTo>
                <a:lnTo>
                  <a:pt x="1580" y="687"/>
                </a:lnTo>
                <a:lnTo>
                  <a:pt x="1580" y="674"/>
                </a:lnTo>
                <a:lnTo>
                  <a:pt x="1580" y="658"/>
                </a:lnTo>
                <a:lnTo>
                  <a:pt x="1580" y="638"/>
                </a:lnTo>
                <a:lnTo>
                  <a:pt x="1580" y="624"/>
                </a:lnTo>
                <a:lnTo>
                  <a:pt x="1580" y="615"/>
                </a:lnTo>
                <a:lnTo>
                  <a:pt x="1580" y="606"/>
                </a:lnTo>
                <a:lnTo>
                  <a:pt x="1579" y="590"/>
                </a:lnTo>
                <a:lnTo>
                  <a:pt x="1579" y="574"/>
                </a:lnTo>
                <a:lnTo>
                  <a:pt x="1577" y="562"/>
                </a:lnTo>
                <a:lnTo>
                  <a:pt x="1575" y="549"/>
                </a:lnTo>
                <a:lnTo>
                  <a:pt x="1571" y="533"/>
                </a:lnTo>
                <a:lnTo>
                  <a:pt x="1566" y="515"/>
                </a:lnTo>
                <a:lnTo>
                  <a:pt x="1562" y="499"/>
                </a:lnTo>
                <a:lnTo>
                  <a:pt x="1561" y="489"/>
                </a:lnTo>
                <a:lnTo>
                  <a:pt x="1561" y="478"/>
                </a:lnTo>
                <a:lnTo>
                  <a:pt x="1557" y="464"/>
                </a:lnTo>
                <a:lnTo>
                  <a:pt x="1554" y="448"/>
                </a:lnTo>
                <a:lnTo>
                  <a:pt x="1550" y="433"/>
                </a:lnTo>
                <a:lnTo>
                  <a:pt x="1548" y="424"/>
                </a:lnTo>
                <a:lnTo>
                  <a:pt x="1546" y="412"/>
                </a:lnTo>
                <a:lnTo>
                  <a:pt x="1545" y="394"/>
                </a:lnTo>
                <a:lnTo>
                  <a:pt x="1541" y="378"/>
                </a:lnTo>
                <a:lnTo>
                  <a:pt x="1539" y="366"/>
                </a:lnTo>
                <a:lnTo>
                  <a:pt x="1539" y="355"/>
                </a:lnTo>
                <a:lnTo>
                  <a:pt x="1539" y="335"/>
                </a:lnTo>
                <a:lnTo>
                  <a:pt x="1539" y="310"/>
                </a:lnTo>
                <a:lnTo>
                  <a:pt x="1539" y="285"/>
                </a:lnTo>
                <a:lnTo>
                  <a:pt x="1539" y="266"/>
                </a:lnTo>
                <a:lnTo>
                  <a:pt x="1539" y="253"/>
                </a:lnTo>
                <a:lnTo>
                  <a:pt x="1539" y="243"/>
                </a:lnTo>
                <a:lnTo>
                  <a:pt x="1543" y="228"/>
                </a:lnTo>
                <a:lnTo>
                  <a:pt x="1545" y="212"/>
                </a:lnTo>
                <a:lnTo>
                  <a:pt x="1548" y="200"/>
                </a:lnTo>
                <a:lnTo>
                  <a:pt x="1550" y="191"/>
                </a:lnTo>
                <a:lnTo>
                  <a:pt x="1552" y="182"/>
                </a:lnTo>
                <a:lnTo>
                  <a:pt x="1555" y="171"/>
                </a:lnTo>
                <a:lnTo>
                  <a:pt x="1561" y="157"/>
                </a:lnTo>
                <a:lnTo>
                  <a:pt x="1568" y="143"/>
                </a:lnTo>
                <a:lnTo>
                  <a:pt x="1573" y="130"/>
                </a:lnTo>
                <a:lnTo>
                  <a:pt x="1577" y="123"/>
                </a:lnTo>
                <a:lnTo>
                  <a:pt x="1580" y="116"/>
                </a:lnTo>
                <a:lnTo>
                  <a:pt x="1586" y="107"/>
                </a:lnTo>
                <a:lnTo>
                  <a:pt x="1593" y="98"/>
                </a:lnTo>
                <a:lnTo>
                  <a:pt x="1596" y="93"/>
                </a:lnTo>
                <a:lnTo>
                  <a:pt x="1603" y="89"/>
                </a:lnTo>
                <a:lnTo>
                  <a:pt x="1614" y="80"/>
                </a:lnTo>
                <a:lnTo>
                  <a:pt x="1627" y="70"/>
                </a:lnTo>
                <a:lnTo>
                  <a:pt x="1641" y="59"/>
                </a:lnTo>
                <a:lnTo>
                  <a:pt x="1653" y="48"/>
                </a:lnTo>
                <a:lnTo>
                  <a:pt x="1661" y="45"/>
                </a:lnTo>
                <a:lnTo>
                  <a:pt x="1677" y="37"/>
                </a:lnTo>
                <a:lnTo>
                  <a:pt x="1693" y="32"/>
                </a:lnTo>
                <a:lnTo>
                  <a:pt x="1703" y="28"/>
                </a:lnTo>
                <a:lnTo>
                  <a:pt x="1712" y="27"/>
                </a:lnTo>
                <a:lnTo>
                  <a:pt x="1723" y="23"/>
                </a:lnTo>
                <a:lnTo>
                  <a:pt x="1732" y="20"/>
                </a:lnTo>
                <a:lnTo>
                  <a:pt x="1739" y="18"/>
                </a:lnTo>
                <a:lnTo>
                  <a:pt x="1743" y="16"/>
                </a:lnTo>
                <a:lnTo>
                  <a:pt x="1746" y="14"/>
                </a:lnTo>
                <a:lnTo>
                  <a:pt x="1750" y="12"/>
                </a:lnTo>
                <a:lnTo>
                  <a:pt x="1753" y="12"/>
                </a:lnTo>
                <a:lnTo>
                  <a:pt x="1757" y="11"/>
                </a:lnTo>
                <a:lnTo>
                  <a:pt x="1757" y="11"/>
                </a:lnTo>
                <a:lnTo>
                  <a:pt x="1776" y="5"/>
                </a:lnTo>
                <a:lnTo>
                  <a:pt x="1776" y="5"/>
                </a:lnTo>
                <a:lnTo>
                  <a:pt x="1780" y="4"/>
                </a:lnTo>
                <a:lnTo>
                  <a:pt x="1784" y="4"/>
                </a:lnTo>
                <a:lnTo>
                  <a:pt x="1787" y="2"/>
                </a:lnTo>
                <a:lnTo>
                  <a:pt x="1793" y="0"/>
                </a:lnTo>
                <a:lnTo>
                  <a:pt x="1798" y="0"/>
                </a:lnTo>
                <a:lnTo>
                  <a:pt x="180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3200" dirty="0">
              <a:latin typeface="+mj-lt"/>
            </a:endParaRPr>
          </a:p>
        </p:txBody>
      </p:sp>
      <p:sp>
        <p:nvSpPr>
          <p:cNvPr id="57" name="Τίτλος 1">
            <a:extLst>
              <a:ext uri="{FF2B5EF4-FFF2-40B4-BE49-F238E27FC236}">
                <a16:creationId xmlns:a16="http://schemas.microsoft.com/office/drawing/2014/main" xmlns="" id="{A99F1262-66AD-4621-933A-BE6A44506BE4}"/>
              </a:ext>
            </a:extLst>
          </p:cNvPr>
          <p:cNvSpPr txBox="1">
            <a:spLocks/>
          </p:cNvSpPr>
          <p:nvPr/>
        </p:nvSpPr>
        <p:spPr>
          <a:xfrm>
            <a:off x="914961" y="260648"/>
            <a:ext cx="7917343" cy="74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4100" b="1" dirty="0" smtClean="0">
                <a:solidFill>
                  <a:schemeClr val="accent6"/>
                </a:solidFill>
                <a:latin typeface="Calibri" pitchFamily="34" charset="0"/>
              </a:rPr>
              <a:t>2</a:t>
            </a:r>
            <a:r>
              <a:rPr lang="el-GR" sz="4100" b="1" baseline="30000" dirty="0" smtClean="0">
                <a:solidFill>
                  <a:schemeClr val="accent6"/>
                </a:solidFill>
                <a:latin typeface="Calibri" pitchFamily="34" charset="0"/>
              </a:rPr>
              <a:t>ο</a:t>
            </a:r>
            <a:r>
              <a:rPr lang="el-GR" sz="4100" b="1" dirty="0" smtClean="0">
                <a:solidFill>
                  <a:schemeClr val="accent6"/>
                </a:solidFill>
                <a:latin typeface="Calibri" pitchFamily="34" charset="0"/>
              </a:rPr>
              <a:t> βήμα: </a:t>
            </a:r>
            <a:r>
              <a:rPr lang="el-GR" sz="4000" b="1" dirty="0" smtClean="0">
                <a:solidFill>
                  <a:schemeClr val="accent6"/>
                </a:solidFill>
                <a:latin typeface="Calibri" pitchFamily="34" charset="0"/>
              </a:rPr>
              <a:t>Διερεύνηση προϋπάρχουσας γνώσης </a:t>
            </a:r>
            <a:endParaRPr lang="el-GR" sz="40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grpSp>
        <p:nvGrpSpPr>
          <p:cNvPr id="59" name="Google Shape;277;p8"/>
          <p:cNvGrpSpPr/>
          <p:nvPr/>
        </p:nvGrpSpPr>
        <p:grpSpPr>
          <a:xfrm>
            <a:off x="9336360" y="116632"/>
            <a:ext cx="1748939" cy="1314933"/>
            <a:chOff x="6121001" y="914050"/>
            <a:chExt cx="1748939" cy="1314933"/>
          </a:xfrm>
        </p:grpSpPr>
        <p:grpSp>
          <p:nvGrpSpPr>
            <p:cNvPr id="60" name="Google Shape;278;p8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62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67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64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1" name="Google Shape;314;p8"/>
            <p:cNvSpPr txBox="1"/>
            <p:nvPr/>
          </p:nvSpPr>
          <p:spPr>
            <a:xfrm>
              <a:off x="6179271" y="1890469"/>
              <a:ext cx="166549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</a:t>
              </a: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7’</a:t>
              </a:r>
              <a:endParaRPr sz="16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2866972" y="5504843"/>
            <a:ext cx="845596" cy="6913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Curved Connector 5"/>
          <p:cNvCxnSpPr>
            <a:endCxn id="2" idx="6"/>
          </p:cNvCxnSpPr>
          <p:nvPr/>
        </p:nvCxnSpPr>
        <p:spPr>
          <a:xfrm rot="10800000" flipV="1">
            <a:off x="3712568" y="3965806"/>
            <a:ext cx="1572292" cy="1884710"/>
          </a:xfrm>
          <a:prstGeom prst="curvedConnector3">
            <a:avLst/>
          </a:prstGeom>
          <a:ln w="28575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152;p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102304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53;p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83871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54;p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53325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55;p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348921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5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343379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57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5142655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Freeform 13">
            <a:extLst>
              <a:ext uri="{FF2B5EF4-FFF2-40B4-BE49-F238E27FC236}">
                <a16:creationId xmlns:a16="http://schemas.microsoft.com/office/drawing/2014/main" xmlns="" id="{5AA95473-7B16-40E9-8BD8-0B4A30D9A599}"/>
              </a:ext>
            </a:extLst>
          </p:cNvPr>
          <p:cNvSpPr>
            <a:spLocks noEditPoints="1"/>
          </p:cNvSpPr>
          <p:nvPr/>
        </p:nvSpPr>
        <p:spPr bwMode="auto">
          <a:xfrm>
            <a:off x="273325" y="110192"/>
            <a:ext cx="641636" cy="1230576"/>
          </a:xfrm>
          <a:custGeom>
            <a:avLst/>
            <a:gdLst>
              <a:gd name="T0" fmla="*/ 1127 w 1775"/>
              <a:gd name="T1" fmla="*/ 96 h 3450"/>
              <a:gd name="T2" fmla="*/ 1114 w 1775"/>
              <a:gd name="T3" fmla="*/ 173 h 3450"/>
              <a:gd name="T4" fmla="*/ 1121 w 1775"/>
              <a:gd name="T5" fmla="*/ 261 h 3450"/>
              <a:gd name="T6" fmla="*/ 1121 w 1775"/>
              <a:gd name="T7" fmla="*/ 336 h 3450"/>
              <a:gd name="T8" fmla="*/ 1118 w 1775"/>
              <a:gd name="T9" fmla="*/ 382 h 3450"/>
              <a:gd name="T10" fmla="*/ 1054 w 1775"/>
              <a:gd name="T11" fmla="*/ 484 h 3450"/>
              <a:gd name="T12" fmla="*/ 961 w 1775"/>
              <a:gd name="T13" fmla="*/ 630 h 3450"/>
              <a:gd name="T14" fmla="*/ 908 w 1775"/>
              <a:gd name="T15" fmla="*/ 663 h 3450"/>
              <a:gd name="T16" fmla="*/ 1142 w 1775"/>
              <a:gd name="T17" fmla="*/ 1081 h 3450"/>
              <a:gd name="T18" fmla="*/ 1353 w 1775"/>
              <a:gd name="T19" fmla="*/ 1181 h 3450"/>
              <a:gd name="T20" fmla="*/ 1490 w 1775"/>
              <a:gd name="T21" fmla="*/ 1244 h 3450"/>
              <a:gd name="T22" fmla="*/ 1579 w 1775"/>
              <a:gd name="T23" fmla="*/ 1224 h 3450"/>
              <a:gd name="T24" fmla="*/ 1721 w 1775"/>
              <a:gd name="T25" fmla="*/ 1255 h 3450"/>
              <a:gd name="T26" fmla="*/ 1749 w 1775"/>
              <a:gd name="T27" fmla="*/ 1326 h 3450"/>
              <a:gd name="T28" fmla="*/ 1535 w 1775"/>
              <a:gd name="T29" fmla="*/ 1345 h 3450"/>
              <a:gd name="T30" fmla="*/ 1409 w 1775"/>
              <a:gd name="T31" fmla="*/ 1343 h 3450"/>
              <a:gd name="T32" fmla="*/ 1120 w 1775"/>
              <a:gd name="T33" fmla="*/ 1287 h 3450"/>
              <a:gd name="T34" fmla="*/ 1039 w 1775"/>
              <a:gd name="T35" fmla="*/ 1268 h 3450"/>
              <a:gd name="T36" fmla="*/ 1072 w 1775"/>
              <a:gd name="T37" fmla="*/ 1597 h 3450"/>
              <a:gd name="T38" fmla="*/ 1025 w 1775"/>
              <a:gd name="T39" fmla="*/ 1727 h 3450"/>
              <a:gd name="T40" fmla="*/ 1139 w 1775"/>
              <a:gd name="T41" fmla="*/ 2107 h 3450"/>
              <a:gd name="T42" fmla="*/ 1173 w 1775"/>
              <a:gd name="T43" fmla="*/ 2531 h 3450"/>
              <a:gd name="T44" fmla="*/ 1225 w 1775"/>
              <a:gd name="T45" fmla="*/ 2973 h 3450"/>
              <a:gd name="T46" fmla="*/ 1450 w 1775"/>
              <a:gd name="T47" fmla="*/ 3114 h 3450"/>
              <a:gd name="T48" fmla="*/ 1301 w 1775"/>
              <a:gd name="T49" fmla="*/ 3238 h 3450"/>
              <a:gd name="T50" fmla="*/ 1099 w 1775"/>
              <a:gd name="T51" fmla="*/ 3209 h 3450"/>
              <a:gd name="T52" fmla="*/ 947 w 1775"/>
              <a:gd name="T53" fmla="*/ 3104 h 3450"/>
              <a:gd name="T54" fmla="*/ 956 w 1775"/>
              <a:gd name="T55" fmla="*/ 2999 h 3450"/>
              <a:gd name="T56" fmla="*/ 934 w 1775"/>
              <a:gd name="T57" fmla="*/ 2864 h 3450"/>
              <a:gd name="T58" fmla="*/ 913 w 1775"/>
              <a:gd name="T59" fmla="*/ 2464 h 3450"/>
              <a:gd name="T60" fmla="*/ 881 w 1775"/>
              <a:gd name="T61" fmla="*/ 2216 h 3450"/>
              <a:gd name="T62" fmla="*/ 659 w 1775"/>
              <a:gd name="T63" fmla="*/ 2483 h 3450"/>
              <a:gd name="T64" fmla="*/ 352 w 1775"/>
              <a:gd name="T65" fmla="*/ 2992 h 3450"/>
              <a:gd name="T66" fmla="*/ 596 w 1775"/>
              <a:gd name="T67" fmla="*/ 3179 h 3450"/>
              <a:gd name="T68" fmla="*/ 202 w 1775"/>
              <a:gd name="T69" fmla="*/ 3198 h 3450"/>
              <a:gd name="T70" fmla="*/ 107 w 1775"/>
              <a:gd name="T71" fmla="*/ 3030 h 3450"/>
              <a:gd name="T72" fmla="*/ 244 w 1775"/>
              <a:gd name="T73" fmla="*/ 2703 h 3450"/>
              <a:gd name="T74" fmla="*/ 574 w 1775"/>
              <a:gd name="T75" fmla="*/ 1885 h 3450"/>
              <a:gd name="T76" fmla="*/ 519 w 1775"/>
              <a:gd name="T77" fmla="*/ 1595 h 3450"/>
              <a:gd name="T78" fmla="*/ 515 w 1775"/>
              <a:gd name="T79" fmla="*/ 1255 h 3450"/>
              <a:gd name="T80" fmla="*/ 461 w 1775"/>
              <a:gd name="T81" fmla="*/ 1191 h 3450"/>
              <a:gd name="T82" fmla="*/ 289 w 1775"/>
              <a:gd name="T83" fmla="*/ 1507 h 3450"/>
              <a:gd name="T84" fmla="*/ 231 w 1775"/>
              <a:gd name="T85" fmla="*/ 1621 h 3450"/>
              <a:gd name="T86" fmla="*/ 174 w 1775"/>
              <a:gd name="T87" fmla="*/ 1892 h 3450"/>
              <a:gd name="T88" fmla="*/ 129 w 1775"/>
              <a:gd name="T89" fmla="*/ 1898 h 3450"/>
              <a:gd name="T90" fmla="*/ 78 w 1775"/>
              <a:gd name="T91" fmla="*/ 1930 h 3450"/>
              <a:gd name="T92" fmla="*/ 18 w 1775"/>
              <a:gd name="T93" fmla="*/ 1881 h 3450"/>
              <a:gd name="T94" fmla="*/ 2 w 1775"/>
              <a:gd name="T95" fmla="*/ 1829 h 3450"/>
              <a:gd name="T96" fmla="*/ 129 w 1775"/>
              <a:gd name="T97" fmla="*/ 1641 h 3450"/>
              <a:gd name="T98" fmla="*/ 146 w 1775"/>
              <a:gd name="T99" fmla="*/ 1470 h 3450"/>
              <a:gd name="T100" fmla="*/ 236 w 1775"/>
              <a:gd name="T101" fmla="*/ 1188 h 3450"/>
              <a:gd name="T102" fmla="*/ 391 w 1775"/>
              <a:gd name="T103" fmla="*/ 864 h 3450"/>
              <a:gd name="T104" fmla="*/ 475 w 1775"/>
              <a:gd name="T105" fmla="*/ 698 h 3450"/>
              <a:gd name="T106" fmla="*/ 511 w 1775"/>
              <a:gd name="T107" fmla="*/ 624 h 3450"/>
              <a:gd name="T108" fmla="*/ 674 w 1775"/>
              <a:gd name="T109" fmla="*/ 517 h 3450"/>
              <a:gd name="T110" fmla="*/ 702 w 1775"/>
              <a:gd name="T111" fmla="*/ 482 h 3450"/>
              <a:gd name="T112" fmla="*/ 741 w 1775"/>
              <a:gd name="T113" fmla="*/ 448 h 3450"/>
              <a:gd name="T114" fmla="*/ 759 w 1775"/>
              <a:gd name="T115" fmla="*/ 327 h 3450"/>
              <a:gd name="T116" fmla="*/ 746 w 1775"/>
              <a:gd name="T117" fmla="*/ 124 h 3450"/>
              <a:gd name="T118" fmla="*/ 834 w 1775"/>
              <a:gd name="T119" fmla="*/ 21 h 3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75" h="3450">
                <a:moveTo>
                  <a:pt x="556" y="3439"/>
                </a:moveTo>
                <a:lnTo>
                  <a:pt x="556" y="3450"/>
                </a:lnTo>
                <a:lnTo>
                  <a:pt x="554" y="3439"/>
                </a:lnTo>
                <a:lnTo>
                  <a:pt x="556" y="3439"/>
                </a:lnTo>
                <a:close/>
                <a:moveTo>
                  <a:pt x="899" y="0"/>
                </a:moveTo>
                <a:lnTo>
                  <a:pt x="902" y="0"/>
                </a:lnTo>
                <a:lnTo>
                  <a:pt x="906" y="0"/>
                </a:lnTo>
                <a:lnTo>
                  <a:pt x="913" y="1"/>
                </a:lnTo>
                <a:lnTo>
                  <a:pt x="923" y="3"/>
                </a:lnTo>
                <a:lnTo>
                  <a:pt x="940" y="4"/>
                </a:lnTo>
                <a:lnTo>
                  <a:pt x="962" y="7"/>
                </a:lnTo>
                <a:lnTo>
                  <a:pt x="982" y="11"/>
                </a:lnTo>
                <a:lnTo>
                  <a:pt x="1003" y="19"/>
                </a:lnTo>
                <a:lnTo>
                  <a:pt x="1025" y="29"/>
                </a:lnTo>
                <a:lnTo>
                  <a:pt x="1047" y="42"/>
                </a:lnTo>
                <a:lnTo>
                  <a:pt x="1068" y="54"/>
                </a:lnTo>
                <a:lnTo>
                  <a:pt x="1088" y="67"/>
                </a:lnTo>
                <a:lnTo>
                  <a:pt x="1105" y="78"/>
                </a:lnTo>
                <a:lnTo>
                  <a:pt x="1117" y="88"/>
                </a:lnTo>
                <a:lnTo>
                  <a:pt x="1127" y="96"/>
                </a:lnTo>
                <a:lnTo>
                  <a:pt x="1131" y="100"/>
                </a:lnTo>
                <a:lnTo>
                  <a:pt x="1134" y="106"/>
                </a:lnTo>
                <a:lnTo>
                  <a:pt x="1135" y="116"/>
                </a:lnTo>
                <a:lnTo>
                  <a:pt x="1138" y="124"/>
                </a:lnTo>
                <a:lnTo>
                  <a:pt x="1138" y="131"/>
                </a:lnTo>
                <a:lnTo>
                  <a:pt x="1139" y="134"/>
                </a:lnTo>
                <a:lnTo>
                  <a:pt x="1134" y="148"/>
                </a:lnTo>
                <a:lnTo>
                  <a:pt x="1132" y="149"/>
                </a:lnTo>
                <a:lnTo>
                  <a:pt x="1131" y="151"/>
                </a:lnTo>
                <a:lnTo>
                  <a:pt x="1130" y="153"/>
                </a:lnTo>
                <a:lnTo>
                  <a:pt x="1127" y="156"/>
                </a:lnTo>
                <a:lnTo>
                  <a:pt x="1125" y="159"/>
                </a:lnTo>
                <a:lnTo>
                  <a:pt x="1124" y="160"/>
                </a:lnTo>
                <a:lnTo>
                  <a:pt x="1121" y="165"/>
                </a:lnTo>
                <a:lnTo>
                  <a:pt x="1120" y="166"/>
                </a:lnTo>
                <a:lnTo>
                  <a:pt x="1117" y="169"/>
                </a:lnTo>
                <a:lnTo>
                  <a:pt x="1116" y="170"/>
                </a:lnTo>
                <a:lnTo>
                  <a:pt x="1114" y="170"/>
                </a:lnTo>
                <a:lnTo>
                  <a:pt x="1114" y="170"/>
                </a:lnTo>
                <a:lnTo>
                  <a:pt x="1114" y="173"/>
                </a:lnTo>
                <a:lnTo>
                  <a:pt x="1113" y="174"/>
                </a:lnTo>
                <a:lnTo>
                  <a:pt x="1112" y="177"/>
                </a:lnTo>
                <a:lnTo>
                  <a:pt x="1112" y="180"/>
                </a:lnTo>
                <a:lnTo>
                  <a:pt x="1112" y="186"/>
                </a:lnTo>
                <a:lnTo>
                  <a:pt x="1112" y="193"/>
                </a:lnTo>
                <a:lnTo>
                  <a:pt x="1110" y="198"/>
                </a:lnTo>
                <a:lnTo>
                  <a:pt x="1110" y="212"/>
                </a:lnTo>
                <a:lnTo>
                  <a:pt x="1112" y="219"/>
                </a:lnTo>
                <a:lnTo>
                  <a:pt x="1113" y="227"/>
                </a:lnTo>
                <a:lnTo>
                  <a:pt x="1113" y="232"/>
                </a:lnTo>
                <a:lnTo>
                  <a:pt x="1116" y="236"/>
                </a:lnTo>
                <a:lnTo>
                  <a:pt x="1118" y="239"/>
                </a:lnTo>
                <a:lnTo>
                  <a:pt x="1120" y="241"/>
                </a:lnTo>
                <a:lnTo>
                  <a:pt x="1120" y="246"/>
                </a:lnTo>
                <a:lnTo>
                  <a:pt x="1121" y="250"/>
                </a:lnTo>
                <a:lnTo>
                  <a:pt x="1121" y="254"/>
                </a:lnTo>
                <a:lnTo>
                  <a:pt x="1121" y="257"/>
                </a:lnTo>
                <a:lnTo>
                  <a:pt x="1121" y="260"/>
                </a:lnTo>
                <a:lnTo>
                  <a:pt x="1121" y="261"/>
                </a:lnTo>
                <a:lnTo>
                  <a:pt x="1121" y="261"/>
                </a:lnTo>
                <a:lnTo>
                  <a:pt x="1120" y="262"/>
                </a:lnTo>
                <a:lnTo>
                  <a:pt x="1118" y="264"/>
                </a:lnTo>
                <a:lnTo>
                  <a:pt x="1117" y="267"/>
                </a:lnTo>
                <a:lnTo>
                  <a:pt x="1117" y="268"/>
                </a:lnTo>
                <a:lnTo>
                  <a:pt x="1114" y="271"/>
                </a:lnTo>
                <a:lnTo>
                  <a:pt x="1113" y="274"/>
                </a:lnTo>
                <a:lnTo>
                  <a:pt x="1110" y="276"/>
                </a:lnTo>
                <a:lnTo>
                  <a:pt x="1109" y="279"/>
                </a:lnTo>
                <a:lnTo>
                  <a:pt x="1107" y="281"/>
                </a:lnTo>
                <a:lnTo>
                  <a:pt x="1106" y="282"/>
                </a:lnTo>
                <a:lnTo>
                  <a:pt x="1105" y="282"/>
                </a:lnTo>
                <a:lnTo>
                  <a:pt x="1103" y="286"/>
                </a:lnTo>
                <a:lnTo>
                  <a:pt x="1100" y="290"/>
                </a:lnTo>
                <a:lnTo>
                  <a:pt x="1100" y="297"/>
                </a:lnTo>
                <a:lnTo>
                  <a:pt x="1102" y="306"/>
                </a:lnTo>
                <a:lnTo>
                  <a:pt x="1105" y="311"/>
                </a:lnTo>
                <a:lnTo>
                  <a:pt x="1113" y="322"/>
                </a:lnTo>
                <a:lnTo>
                  <a:pt x="1120" y="334"/>
                </a:lnTo>
                <a:lnTo>
                  <a:pt x="1121" y="334"/>
                </a:lnTo>
                <a:lnTo>
                  <a:pt x="1121" y="336"/>
                </a:lnTo>
                <a:lnTo>
                  <a:pt x="1123" y="339"/>
                </a:lnTo>
                <a:lnTo>
                  <a:pt x="1124" y="342"/>
                </a:lnTo>
                <a:lnTo>
                  <a:pt x="1125" y="345"/>
                </a:lnTo>
                <a:lnTo>
                  <a:pt x="1127" y="348"/>
                </a:lnTo>
                <a:lnTo>
                  <a:pt x="1127" y="350"/>
                </a:lnTo>
                <a:lnTo>
                  <a:pt x="1127" y="352"/>
                </a:lnTo>
                <a:lnTo>
                  <a:pt x="1128" y="356"/>
                </a:lnTo>
                <a:lnTo>
                  <a:pt x="1128" y="359"/>
                </a:lnTo>
                <a:lnTo>
                  <a:pt x="1128" y="362"/>
                </a:lnTo>
                <a:lnTo>
                  <a:pt x="1128" y="362"/>
                </a:lnTo>
                <a:lnTo>
                  <a:pt x="1128" y="363"/>
                </a:lnTo>
                <a:lnTo>
                  <a:pt x="1128" y="364"/>
                </a:lnTo>
                <a:lnTo>
                  <a:pt x="1127" y="367"/>
                </a:lnTo>
                <a:lnTo>
                  <a:pt x="1125" y="371"/>
                </a:lnTo>
                <a:lnTo>
                  <a:pt x="1124" y="374"/>
                </a:lnTo>
                <a:lnTo>
                  <a:pt x="1124" y="377"/>
                </a:lnTo>
                <a:lnTo>
                  <a:pt x="1123" y="378"/>
                </a:lnTo>
                <a:lnTo>
                  <a:pt x="1123" y="380"/>
                </a:lnTo>
                <a:lnTo>
                  <a:pt x="1121" y="381"/>
                </a:lnTo>
                <a:lnTo>
                  <a:pt x="1118" y="382"/>
                </a:lnTo>
                <a:lnTo>
                  <a:pt x="1116" y="385"/>
                </a:lnTo>
                <a:lnTo>
                  <a:pt x="1112" y="387"/>
                </a:lnTo>
                <a:lnTo>
                  <a:pt x="1103" y="389"/>
                </a:lnTo>
                <a:lnTo>
                  <a:pt x="1096" y="388"/>
                </a:lnTo>
                <a:lnTo>
                  <a:pt x="1089" y="387"/>
                </a:lnTo>
                <a:lnTo>
                  <a:pt x="1088" y="385"/>
                </a:lnTo>
                <a:lnTo>
                  <a:pt x="1088" y="392"/>
                </a:lnTo>
                <a:lnTo>
                  <a:pt x="1086" y="402"/>
                </a:lnTo>
                <a:lnTo>
                  <a:pt x="1085" y="410"/>
                </a:lnTo>
                <a:lnTo>
                  <a:pt x="1082" y="417"/>
                </a:lnTo>
                <a:lnTo>
                  <a:pt x="1081" y="420"/>
                </a:lnTo>
                <a:lnTo>
                  <a:pt x="1061" y="420"/>
                </a:lnTo>
                <a:lnTo>
                  <a:pt x="1065" y="434"/>
                </a:lnTo>
                <a:lnTo>
                  <a:pt x="1057" y="441"/>
                </a:lnTo>
                <a:lnTo>
                  <a:pt x="1054" y="450"/>
                </a:lnTo>
                <a:lnTo>
                  <a:pt x="1054" y="451"/>
                </a:lnTo>
                <a:lnTo>
                  <a:pt x="1057" y="455"/>
                </a:lnTo>
                <a:lnTo>
                  <a:pt x="1058" y="462"/>
                </a:lnTo>
                <a:lnTo>
                  <a:pt x="1058" y="472"/>
                </a:lnTo>
                <a:lnTo>
                  <a:pt x="1054" y="484"/>
                </a:lnTo>
                <a:lnTo>
                  <a:pt x="1047" y="498"/>
                </a:lnTo>
                <a:lnTo>
                  <a:pt x="1036" y="510"/>
                </a:lnTo>
                <a:lnTo>
                  <a:pt x="1024" y="517"/>
                </a:lnTo>
                <a:lnTo>
                  <a:pt x="1010" y="518"/>
                </a:lnTo>
                <a:lnTo>
                  <a:pt x="996" y="518"/>
                </a:lnTo>
                <a:lnTo>
                  <a:pt x="983" y="515"/>
                </a:lnTo>
                <a:lnTo>
                  <a:pt x="972" y="511"/>
                </a:lnTo>
                <a:lnTo>
                  <a:pt x="965" y="508"/>
                </a:lnTo>
                <a:lnTo>
                  <a:pt x="962" y="507"/>
                </a:lnTo>
                <a:lnTo>
                  <a:pt x="956" y="524"/>
                </a:lnTo>
                <a:lnTo>
                  <a:pt x="948" y="544"/>
                </a:lnTo>
                <a:lnTo>
                  <a:pt x="922" y="563"/>
                </a:lnTo>
                <a:lnTo>
                  <a:pt x="924" y="564"/>
                </a:lnTo>
                <a:lnTo>
                  <a:pt x="930" y="571"/>
                </a:lnTo>
                <a:lnTo>
                  <a:pt x="937" y="581"/>
                </a:lnTo>
                <a:lnTo>
                  <a:pt x="945" y="592"/>
                </a:lnTo>
                <a:lnTo>
                  <a:pt x="954" y="603"/>
                </a:lnTo>
                <a:lnTo>
                  <a:pt x="959" y="614"/>
                </a:lnTo>
                <a:lnTo>
                  <a:pt x="961" y="624"/>
                </a:lnTo>
                <a:lnTo>
                  <a:pt x="961" y="630"/>
                </a:lnTo>
                <a:lnTo>
                  <a:pt x="959" y="634"/>
                </a:lnTo>
                <a:lnTo>
                  <a:pt x="956" y="637"/>
                </a:lnTo>
                <a:lnTo>
                  <a:pt x="954" y="639"/>
                </a:lnTo>
                <a:lnTo>
                  <a:pt x="951" y="641"/>
                </a:lnTo>
                <a:lnTo>
                  <a:pt x="949" y="641"/>
                </a:lnTo>
                <a:lnTo>
                  <a:pt x="947" y="642"/>
                </a:lnTo>
                <a:lnTo>
                  <a:pt x="945" y="642"/>
                </a:lnTo>
                <a:lnTo>
                  <a:pt x="945" y="642"/>
                </a:lnTo>
                <a:lnTo>
                  <a:pt x="940" y="656"/>
                </a:lnTo>
                <a:lnTo>
                  <a:pt x="940" y="658"/>
                </a:lnTo>
                <a:lnTo>
                  <a:pt x="938" y="658"/>
                </a:lnTo>
                <a:lnTo>
                  <a:pt x="937" y="659"/>
                </a:lnTo>
                <a:lnTo>
                  <a:pt x="934" y="660"/>
                </a:lnTo>
                <a:lnTo>
                  <a:pt x="930" y="662"/>
                </a:lnTo>
                <a:lnTo>
                  <a:pt x="927" y="660"/>
                </a:lnTo>
                <a:lnTo>
                  <a:pt x="923" y="660"/>
                </a:lnTo>
                <a:lnTo>
                  <a:pt x="917" y="660"/>
                </a:lnTo>
                <a:lnTo>
                  <a:pt x="913" y="660"/>
                </a:lnTo>
                <a:lnTo>
                  <a:pt x="909" y="662"/>
                </a:lnTo>
                <a:lnTo>
                  <a:pt x="908" y="663"/>
                </a:lnTo>
                <a:lnTo>
                  <a:pt x="908" y="669"/>
                </a:lnTo>
                <a:lnTo>
                  <a:pt x="913" y="676"/>
                </a:lnTo>
                <a:lnTo>
                  <a:pt x="922" y="686"/>
                </a:lnTo>
                <a:lnTo>
                  <a:pt x="937" y="698"/>
                </a:lnTo>
                <a:lnTo>
                  <a:pt x="948" y="711"/>
                </a:lnTo>
                <a:lnTo>
                  <a:pt x="962" y="729"/>
                </a:lnTo>
                <a:lnTo>
                  <a:pt x="976" y="751"/>
                </a:lnTo>
                <a:lnTo>
                  <a:pt x="993" y="778"/>
                </a:lnTo>
                <a:lnTo>
                  <a:pt x="1008" y="807"/>
                </a:lnTo>
                <a:lnTo>
                  <a:pt x="1025" y="838"/>
                </a:lnTo>
                <a:lnTo>
                  <a:pt x="1042" y="870"/>
                </a:lnTo>
                <a:lnTo>
                  <a:pt x="1058" y="903"/>
                </a:lnTo>
                <a:lnTo>
                  <a:pt x="1074" y="935"/>
                </a:lnTo>
                <a:lnTo>
                  <a:pt x="1089" y="966"/>
                </a:lnTo>
                <a:lnTo>
                  <a:pt x="1102" y="995"/>
                </a:lnTo>
                <a:lnTo>
                  <a:pt x="1114" y="1022"/>
                </a:lnTo>
                <a:lnTo>
                  <a:pt x="1124" y="1044"/>
                </a:lnTo>
                <a:lnTo>
                  <a:pt x="1132" y="1063"/>
                </a:lnTo>
                <a:lnTo>
                  <a:pt x="1138" y="1075"/>
                </a:lnTo>
                <a:lnTo>
                  <a:pt x="1142" y="1081"/>
                </a:lnTo>
                <a:lnTo>
                  <a:pt x="1146" y="1090"/>
                </a:lnTo>
                <a:lnTo>
                  <a:pt x="1152" y="1097"/>
                </a:lnTo>
                <a:lnTo>
                  <a:pt x="1158" y="1106"/>
                </a:lnTo>
                <a:lnTo>
                  <a:pt x="1165" y="1118"/>
                </a:lnTo>
                <a:lnTo>
                  <a:pt x="1173" y="1127"/>
                </a:lnTo>
                <a:lnTo>
                  <a:pt x="1187" y="1134"/>
                </a:lnTo>
                <a:lnTo>
                  <a:pt x="1204" y="1139"/>
                </a:lnTo>
                <a:lnTo>
                  <a:pt x="1222" y="1144"/>
                </a:lnTo>
                <a:lnTo>
                  <a:pt x="1239" y="1148"/>
                </a:lnTo>
                <a:lnTo>
                  <a:pt x="1253" y="1150"/>
                </a:lnTo>
                <a:lnTo>
                  <a:pt x="1261" y="1152"/>
                </a:lnTo>
                <a:lnTo>
                  <a:pt x="1272" y="1156"/>
                </a:lnTo>
                <a:lnTo>
                  <a:pt x="1286" y="1162"/>
                </a:lnTo>
                <a:lnTo>
                  <a:pt x="1301" y="1164"/>
                </a:lnTo>
                <a:lnTo>
                  <a:pt x="1314" y="1167"/>
                </a:lnTo>
                <a:lnTo>
                  <a:pt x="1311" y="1167"/>
                </a:lnTo>
                <a:lnTo>
                  <a:pt x="1315" y="1169"/>
                </a:lnTo>
                <a:lnTo>
                  <a:pt x="1324" y="1173"/>
                </a:lnTo>
                <a:lnTo>
                  <a:pt x="1338" y="1177"/>
                </a:lnTo>
                <a:lnTo>
                  <a:pt x="1353" y="1181"/>
                </a:lnTo>
                <a:lnTo>
                  <a:pt x="1370" y="1187"/>
                </a:lnTo>
                <a:lnTo>
                  <a:pt x="1388" y="1191"/>
                </a:lnTo>
                <a:lnTo>
                  <a:pt x="1403" y="1197"/>
                </a:lnTo>
                <a:lnTo>
                  <a:pt x="1416" y="1199"/>
                </a:lnTo>
                <a:lnTo>
                  <a:pt x="1424" y="1202"/>
                </a:lnTo>
                <a:lnTo>
                  <a:pt x="1429" y="1204"/>
                </a:lnTo>
                <a:lnTo>
                  <a:pt x="1433" y="1204"/>
                </a:lnTo>
                <a:lnTo>
                  <a:pt x="1443" y="1205"/>
                </a:lnTo>
                <a:lnTo>
                  <a:pt x="1455" y="1209"/>
                </a:lnTo>
                <a:lnTo>
                  <a:pt x="1468" y="1216"/>
                </a:lnTo>
                <a:lnTo>
                  <a:pt x="1475" y="1224"/>
                </a:lnTo>
                <a:lnTo>
                  <a:pt x="1478" y="1229"/>
                </a:lnTo>
                <a:lnTo>
                  <a:pt x="1480" y="1230"/>
                </a:lnTo>
                <a:lnTo>
                  <a:pt x="1482" y="1231"/>
                </a:lnTo>
                <a:lnTo>
                  <a:pt x="1482" y="1231"/>
                </a:lnTo>
                <a:lnTo>
                  <a:pt x="1483" y="1233"/>
                </a:lnTo>
                <a:lnTo>
                  <a:pt x="1484" y="1234"/>
                </a:lnTo>
                <a:lnTo>
                  <a:pt x="1487" y="1236"/>
                </a:lnTo>
                <a:lnTo>
                  <a:pt x="1490" y="1237"/>
                </a:lnTo>
                <a:lnTo>
                  <a:pt x="1490" y="1244"/>
                </a:lnTo>
                <a:lnTo>
                  <a:pt x="1497" y="1243"/>
                </a:lnTo>
                <a:lnTo>
                  <a:pt x="1505" y="1243"/>
                </a:lnTo>
                <a:lnTo>
                  <a:pt x="1512" y="1244"/>
                </a:lnTo>
                <a:lnTo>
                  <a:pt x="1517" y="1244"/>
                </a:lnTo>
                <a:lnTo>
                  <a:pt x="1519" y="1245"/>
                </a:lnTo>
                <a:lnTo>
                  <a:pt x="1521" y="1244"/>
                </a:lnTo>
                <a:lnTo>
                  <a:pt x="1524" y="1244"/>
                </a:lnTo>
                <a:lnTo>
                  <a:pt x="1525" y="1243"/>
                </a:lnTo>
                <a:lnTo>
                  <a:pt x="1526" y="1241"/>
                </a:lnTo>
                <a:lnTo>
                  <a:pt x="1529" y="1241"/>
                </a:lnTo>
                <a:lnTo>
                  <a:pt x="1532" y="1240"/>
                </a:lnTo>
                <a:lnTo>
                  <a:pt x="1533" y="1240"/>
                </a:lnTo>
                <a:lnTo>
                  <a:pt x="1536" y="1238"/>
                </a:lnTo>
                <a:lnTo>
                  <a:pt x="1538" y="1238"/>
                </a:lnTo>
                <a:lnTo>
                  <a:pt x="1539" y="1237"/>
                </a:lnTo>
                <a:lnTo>
                  <a:pt x="1542" y="1236"/>
                </a:lnTo>
                <a:lnTo>
                  <a:pt x="1545" y="1233"/>
                </a:lnTo>
                <a:lnTo>
                  <a:pt x="1550" y="1230"/>
                </a:lnTo>
                <a:lnTo>
                  <a:pt x="1561" y="1227"/>
                </a:lnTo>
                <a:lnTo>
                  <a:pt x="1579" y="1224"/>
                </a:lnTo>
                <a:lnTo>
                  <a:pt x="1603" y="1222"/>
                </a:lnTo>
                <a:lnTo>
                  <a:pt x="1628" y="1220"/>
                </a:lnTo>
                <a:lnTo>
                  <a:pt x="1654" y="1219"/>
                </a:lnTo>
                <a:lnTo>
                  <a:pt x="1677" y="1219"/>
                </a:lnTo>
                <a:lnTo>
                  <a:pt x="1694" y="1218"/>
                </a:lnTo>
                <a:lnTo>
                  <a:pt x="1704" y="1218"/>
                </a:lnTo>
                <a:lnTo>
                  <a:pt x="1704" y="1216"/>
                </a:lnTo>
                <a:lnTo>
                  <a:pt x="1705" y="1216"/>
                </a:lnTo>
                <a:lnTo>
                  <a:pt x="1709" y="1215"/>
                </a:lnTo>
                <a:lnTo>
                  <a:pt x="1715" y="1213"/>
                </a:lnTo>
                <a:lnTo>
                  <a:pt x="1719" y="1215"/>
                </a:lnTo>
                <a:lnTo>
                  <a:pt x="1722" y="1218"/>
                </a:lnTo>
                <a:lnTo>
                  <a:pt x="1723" y="1222"/>
                </a:lnTo>
                <a:lnTo>
                  <a:pt x="1722" y="1231"/>
                </a:lnTo>
                <a:lnTo>
                  <a:pt x="1715" y="1244"/>
                </a:lnTo>
                <a:lnTo>
                  <a:pt x="1714" y="1247"/>
                </a:lnTo>
                <a:lnTo>
                  <a:pt x="1715" y="1250"/>
                </a:lnTo>
                <a:lnTo>
                  <a:pt x="1716" y="1252"/>
                </a:lnTo>
                <a:lnTo>
                  <a:pt x="1719" y="1254"/>
                </a:lnTo>
                <a:lnTo>
                  <a:pt x="1721" y="1255"/>
                </a:lnTo>
                <a:lnTo>
                  <a:pt x="1722" y="1257"/>
                </a:lnTo>
                <a:lnTo>
                  <a:pt x="1725" y="1257"/>
                </a:lnTo>
                <a:lnTo>
                  <a:pt x="1732" y="1258"/>
                </a:lnTo>
                <a:lnTo>
                  <a:pt x="1742" y="1259"/>
                </a:lnTo>
                <a:lnTo>
                  <a:pt x="1751" y="1261"/>
                </a:lnTo>
                <a:lnTo>
                  <a:pt x="1761" y="1265"/>
                </a:lnTo>
                <a:lnTo>
                  <a:pt x="1768" y="1269"/>
                </a:lnTo>
                <a:lnTo>
                  <a:pt x="1771" y="1275"/>
                </a:lnTo>
                <a:lnTo>
                  <a:pt x="1768" y="1282"/>
                </a:lnTo>
                <a:lnTo>
                  <a:pt x="1768" y="1286"/>
                </a:lnTo>
                <a:lnTo>
                  <a:pt x="1771" y="1292"/>
                </a:lnTo>
                <a:lnTo>
                  <a:pt x="1774" y="1297"/>
                </a:lnTo>
                <a:lnTo>
                  <a:pt x="1775" y="1304"/>
                </a:lnTo>
                <a:lnTo>
                  <a:pt x="1772" y="1310"/>
                </a:lnTo>
                <a:lnTo>
                  <a:pt x="1762" y="1315"/>
                </a:lnTo>
                <a:lnTo>
                  <a:pt x="1760" y="1318"/>
                </a:lnTo>
                <a:lnTo>
                  <a:pt x="1756" y="1319"/>
                </a:lnTo>
                <a:lnTo>
                  <a:pt x="1753" y="1322"/>
                </a:lnTo>
                <a:lnTo>
                  <a:pt x="1750" y="1325"/>
                </a:lnTo>
                <a:lnTo>
                  <a:pt x="1749" y="1326"/>
                </a:lnTo>
                <a:lnTo>
                  <a:pt x="1747" y="1328"/>
                </a:lnTo>
                <a:lnTo>
                  <a:pt x="1749" y="1331"/>
                </a:lnTo>
                <a:lnTo>
                  <a:pt x="1750" y="1331"/>
                </a:lnTo>
                <a:lnTo>
                  <a:pt x="1756" y="1333"/>
                </a:lnTo>
                <a:lnTo>
                  <a:pt x="1760" y="1335"/>
                </a:lnTo>
                <a:lnTo>
                  <a:pt x="1762" y="1339"/>
                </a:lnTo>
                <a:lnTo>
                  <a:pt x="1762" y="1343"/>
                </a:lnTo>
                <a:lnTo>
                  <a:pt x="1757" y="1347"/>
                </a:lnTo>
                <a:lnTo>
                  <a:pt x="1746" y="1353"/>
                </a:lnTo>
                <a:lnTo>
                  <a:pt x="1726" y="1360"/>
                </a:lnTo>
                <a:lnTo>
                  <a:pt x="1716" y="1361"/>
                </a:lnTo>
                <a:lnTo>
                  <a:pt x="1701" y="1363"/>
                </a:lnTo>
                <a:lnTo>
                  <a:pt x="1681" y="1366"/>
                </a:lnTo>
                <a:lnTo>
                  <a:pt x="1659" y="1367"/>
                </a:lnTo>
                <a:lnTo>
                  <a:pt x="1637" y="1368"/>
                </a:lnTo>
                <a:lnTo>
                  <a:pt x="1617" y="1368"/>
                </a:lnTo>
                <a:lnTo>
                  <a:pt x="1596" y="1366"/>
                </a:lnTo>
                <a:lnTo>
                  <a:pt x="1574" y="1360"/>
                </a:lnTo>
                <a:lnTo>
                  <a:pt x="1553" y="1353"/>
                </a:lnTo>
                <a:lnTo>
                  <a:pt x="1535" y="1345"/>
                </a:lnTo>
                <a:lnTo>
                  <a:pt x="1518" y="1336"/>
                </a:lnTo>
                <a:lnTo>
                  <a:pt x="1507" y="1331"/>
                </a:lnTo>
                <a:lnTo>
                  <a:pt x="1501" y="1326"/>
                </a:lnTo>
                <a:lnTo>
                  <a:pt x="1496" y="1325"/>
                </a:lnTo>
                <a:lnTo>
                  <a:pt x="1490" y="1324"/>
                </a:lnTo>
                <a:lnTo>
                  <a:pt x="1490" y="1343"/>
                </a:lnTo>
                <a:lnTo>
                  <a:pt x="1490" y="1339"/>
                </a:lnTo>
                <a:lnTo>
                  <a:pt x="1490" y="1336"/>
                </a:lnTo>
                <a:lnTo>
                  <a:pt x="1490" y="1335"/>
                </a:lnTo>
                <a:lnTo>
                  <a:pt x="1459" y="1335"/>
                </a:lnTo>
                <a:lnTo>
                  <a:pt x="1455" y="1335"/>
                </a:lnTo>
                <a:lnTo>
                  <a:pt x="1452" y="1336"/>
                </a:lnTo>
                <a:lnTo>
                  <a:pt x="1450" y="1339"/>
                </a:lnTo>
                <a:lnTo>
                  <a:pt x="1447" y="1340"/>
                </a:lnTo>
                <a:lnTo>
                  <a:pt x="1444" y="1342"/>
                </a:lnTo>
                <a:lnTo>
                  <a:pt x="1443" y="1343"/>
                </a:lnTo>
                <a:lnTo>
                  <a:pt x="1443" y="1345"/>
                </a:lnTo>
                <a:lnTo>
                  <a:pt x="1420" y="1345"/>
                </a:lnTo>
                <a:lnTo>
                  <a:pt x="1417" y="1345"/>
                </a:lnTo>
                <a:lnTo>
                  <a:pt x="1409" y="1343"/>
                </a:lnTo>
                <a:lnTo>
                  <a:pt x="1399" y="1340"/>
                </a:lnTo>
                <a:lnTo>
                  <a:pt x="1390" y="1339"/>
                </a:lnTo>
                <a:lnTo>
                  <a:pt x="1383" y="1338"/>
                </a:lnTo>
                <a:lnTo>
                  <a:pt x="1371" y="1335"/>
                </a:lnTo>
                <a:lnTo>
                  <a:pt x="1362" y="1333"/>
                </a:lnTo>
                <a:lnTo>
                  <a:pt x="1353" y="1332"/>
                </a:lnTo>
                <a:lnTo>
                  <a:pt x="1346" y="1331"/>
                </a:lnTo>
                <a:lnTo>
                  <a:pt x="1336" y="1329"/>
                </a:lnTo>
                <a:lnTo>
                  <a:pt x="1325" y="1326"/>
                </a:lnTo>
                <a:lnTo>
                  <a:pt x="1315" y="1324"/>
                </a:lnTo>
                <a:lnTo>
                  <a:pt x="1313" y="1324"/>
                </a:lnTo>
                <a:lnTo>
                  <a:pt x="1246" y="1308"/>
                </a:lnTo>
                <a:lnTo>
                  <a:pt x="1207" y="1304"/>
                </a:lnTo>
                <a:lnTo>
                  <a:pt x="1195" y="1297"/>
                </a:lnTo>
                <a:lnTo>
                  <a:pt x="1156" y="1293"/>
                </a:lnTo>
                <a:lnTo>
                  <a:pt x="1130" y="1289"/>
                </a:lnTo>
                <a:lnTo>
                  <a:pt x="1130" y="1289"/>
                </a:lnTo>
                <a:lnTo>
                  <a:pt x="1127" y="1289"/>
                </a:lnTo>
                <a:lnTo>
                  <a:pt x="1124" y="1289"/>
                </a:lnTo>
                <a:lnTo>
                  <a:pt x="1120" y="1287"/>
                </a:lnTo>
                <a:lnTo>
                  <a:pt x="1116" y="1287"/>
                </a:lnTo>
                <a:lnTo>
                  <a:pt x="1113" y="1287"/>
                </a:lnTo>
                <a:lnTo>
                  <a:pt x="1103" y="1286"/>
                </a:lnTo>
                <a:lnTo>
                  <a:pt x="1093" y="1282"/>
                </a:lnTo>
                <a:lnTo>
                  <a:pt x="1085" y="1279"/>
                </a:lnTo>
                <a:lnTo>
                  <a:pt x="1082" y="1279"/>
                </a:lnTo>
                <a:lnTo>
                  <a:pt x="1078" y="1278"/>
                </a:lnTo>
                <a:lnTo>
                  <a:pt x="1075" y="1275"/>
                </a:lnTo>
                <a:lnTo>
                  <a:pt x="1071" y="1273"/>
                </a:lnTo>
                <a:lnTo>
                  <a:pt x="1068" y="1271"/>
                </a:lnTo>
                <a:lnTo>
                  <a:pt x="1065" y="1269"/>
                </a:lnTo>
                <a:lnTo>
                  <a:pt x="1064" y="1268"/>
                </a:lnTo>
                <a:lnTo>
                  <a:pt x="1064" y="1268"/>
                </a:lnTo>
                <a:lnTo>
                  <a:pt x="1063" y="1268"/>
                </a:lnTo>
                <a:lnTo>
                  <a:pt x="1060" y="1268"/>
                </a:lnTo>
                <a:lnTo>
                  <a:pt x="1056" y="1266"/>
                </a:lnTo>
                <a:lnTo>
                  <a:pt x="1051" y="1266"/>
                </a:lnTo>
                <a:lnTo>
                  <a:pt x="1047" y="1266"/>
                </a:lnTo>
                <a:lnTo>
                  <a:pt x="1043" y="1266"/>
                </a:lnTo>
                <a:lnTo>
                  <a:pt x="1039" y="1268"/>
                </a:lnTo>
                <a:lnTo>
                  <a:pt x="1036" y="1268"/>
                </a:lnTo>
                <a:lnTo>
                  <a:pt x="1036" y="1268"/>
                </a:lnTo>
                <a:lnTo>
                  <a:pt x="1036" y="1268"/>
                </a:lnTo>
                <a:lnTo>
                  <a:pt x="1035" y="1269"/>
                </a:lnTo>
                <a:lnTo>
                  <a:pt x="1035" y="1271"/>
                </a:lnTo>
                <a:lnTo>
                  <a:pt x="1033" y="1273"/>
                </a:lnTo>
                <a:lnTo>
                  <a:pt x="1035" y="1276"/>
                </a:lnTo>
                <a:lnTo>
                  <a:pt x="1036" y="1280"/>
                </a:lnTo>
                <a:lnTo>
                  <a:pt x="1039" y="1285"/>
                </a:lnTo>
                <a:lnTo>
                  <a:pt x="1042" y="1292"/>
                </a:lnTo>
                <a:lnTo>
                  <a:pt x="1044" y="1305"/>
                </a:lnTo>
                <a:lnTo>
                  <a:pt x="1047" y="1328"/>
                </a:lnTo>
                <a:lnTo>
                  <a:pt x="1050" y="1356"/>
                </a:lnTo>
                <a:lnTo>
                  <a:pt x="1054" y="1386"/>
                </a:lnTo>
                <a:lnTo>
                  <a:pt x="1057" y="1421"/>
                </a:lnTo>
                <a:lnTo>
                  <a:pt x="1061" y="1459"/>
                </a:lnTo>
                <a:lnTo>
                  <a:pt x="1064" y="1495"/>
                </a:lnTo>
                <a:lnTo>
                  <a:pt x="1067" y="1532"/>
                </a:lnTo>
                <a:lnTo>
                  <a:pt x="1070" y="1567"/>
                </a:lnTo>
                <a:lnTo>
                  <a:pt x="1072" y="1597"/>
                </a:lnTo>
                <a:lnTo>
                  <a:pt x="1075" y="1624"/>
                </a:lnTo>
                <a:lnTo>
                  <a:pt x="1077" y="1643"/>
                </a:lnTo>
                <a:lnTo>
                  <a:pt x="1078" y="1657"/>
                </a:lnTo>
                <a:lnTo>
                  <a:pt x="1078" y="1662"/>
                </a:lnTo>
                <a:lnTo>
                  <a:pt x="1077" y="1678"/>
                </a:lnTo>
                <a:lnTo>
                  <a:pt x="1061" y="1695"/>
                </a:lnTo>
                <a:lnTo>
                  <a:pt x="1058" y="1696"/>
                </a:lnTo>
                <a:lnTo>
                  <a:pt x="1053" y="1699"/>
                </a:lnTo>
                <a:lnTo>
                  <a:pt x="1044" y="1702"/>
                </a:lnTo>
                <a:lnTo>
                  <a:pt x="1037" y="1703"/>
                </a:lnTo>
                <a:lnTo>
                  <a:pt x="1035" y="1705"/>
                </a:lnTo>
                <a:lnTo>
                  <a:pt x="1030" y="1706"/>
                </a:lnTo>
                <a:lnTo>
                  <a:pt x="1028" y="1708"/>
                </a:lnTo>
                <a:lnTo>
                  <a:pt x="1025" y="1709"/>
                </a:lnTo>
                <a:lnTo>
                  <a:pt x="1024" y="1710"/>
                </a:lnTo>
                <a:lnTo>
                  <a:pt x="1024" y="1710"/>
                </a:lnTo>
                <a:lnTo>
                  <a:pt x="1024" y="1712"/>
                </a:lnTo>
                <a:lnTo>
                  <a:pt x="1024" y="1715"/>
                </a:lnTo>
                <a:lnTo>
                  <a:pt x="1024" y="1720"/>
                </a:lnTo>
                <a:lnTo>
                  <a:pt x="1025" y="1727"/>
                </a:lnTo>
                <a:lnTo>
                  <a:pt x="1028" y="1736"/>
                </a:lnTo>
                <a:lnTo>
                  <a:pt x="1032" y="1747"/>
                </a:lnTo>
                <a:lnTo>
                  <a:pt x="1039" y="1761"/>
                </a:lnTo>
                <a:lnTo>
                  <a:pt x="1044" y="1776"/>
                </a:lnTo>
                <a:lnTo>
                  <a:pt x="1050" y="1793"/>
                </a:lnTo>
                <a:lnTo>
                  <a:pt x="1060" y="1814"/>
                </a:lnTo>
                <a:lnTo>
                  <a:pt x="1070" y="1836"/>
                </a:lnTo>
                <a:lnTo>
                  <a:pt x="1078" y="1858"/>
                </a:lnTo>
                <a:lnTo>
                  <a:pt x="1084" y="1875"/>
                </a:lnTo>
                <a:lnTo>
                  <a:pt x="1091" y="1898"/>
                </a:lnTo>
                <a:lnTo>
                  <a:pt x="1096" y="1920"/>
                </a:lnTo>
                <a:lnTo>
                  <a:pt x="1100" y="1941"/>
                </a:lnTo>
                <a:lnTo>
                  <a:pt x="1105" y="1959"/>
                </a:lnTo>
                <a:lnTo>
                  <a:pt x="1106" y="1970"/>
                </a:lnTo>
                <a:lnTo>
                  <a:pt x="1107" y="1986"/>
                </a:lnTo>
                <a:lnTo>
                  <a:pt x="1110" y="2004"/>
                </a:lnTo>
                <a:lnTo>
                  <a:pt x="1116" y="2026"/>
                </a:lnTo>
                <a:lnTo>
                  <a:pt x="1120" y="2048"/>
                </a:lnTo>
                <a:lnTo>
                  <a:pt x="1130" y="2079"/>
                </a:lnTo>
                <a:lnTo>
                  <a:pt x="1139" y="2107"/>
                </a:lnTo>
                <a:lnTo>
                  <a:pt x="1148" y="2135"/>
                </a:lnTo>
                <a:lnTo>
                  <a:pt x="1152" y="2150"/>
                </a:lnTo>
                <a:lnTo>
                  <a:pt x="1158" y="2164"/>
                </a:lnTo>
                <a:lnTo>
                  <a:pt x="1163" y="2178"/>
                </a:lnTo>
                <a:lnTo>
                  <a:pt x="1169" y="2198"/>
                </a:lnTo>
                <a:lnTo>
                  <a:pt x="1177" y="2223"/>
                </a:lnTo>
                <a:lnTo>
                  <a:pt x="1184" y="2251"/>
                </a:lnTo>
                <a:lnTo>
                  <a:pt x="1187" y="2277"/>
                </a:lnTo>
                <a:lnTo>
                  <a:pt x="1187" y="2301"/>
                </a:lnTo>
                <a:lnTo>
                  <a:pt x="1188" y="2321"/>
                </a:lnTo>
                <a:lnTo>
                  <a:pt x="1193" y="2336"/>
                </a:lnTo>
                <a:lnTo>
                  <a:pt x="1194" y="2349"/>
                </a:lnTo>
                <a:lnTo>
                  <a:pt x="1193" y="2365"/>
                </a:lnTo>
                <a:lnTo>
                  <a:pt x="1191" y="2389"/>
                </a:lnTo>
                <a:lnTo>
                  <a:pt x="1187" y="2414"/>
                </a:lnTo>
                <a:lnTo>
                  <a:pt x="1183" y="2442"/>
                </a:lnTo>
                <a:lnTo>
                  <a:pt x="1180" y="2469"/>
                </a:lnTo>
                <a:lnTo>
                  <a:pt x="1176" y="2494"/>
                </a:lnTo>
                <a:lnTo>
                  <a:pt x="1173" y="2516"/>
                </a:lnTo>
                <a:lnTo>
                  <a:pt x="1173" y="2531"/>
                </a:lnTo>
                <a:lnTo>
                  <a:pt x="1173" y="2550"/>
                </a:lnTo>
                <a:lnTo>
                  <a:pt x="1174" y="2575"/>
                </a:lnTo>
                <a:lnTo>
                  <a:pt x="1176" y="2603"/>
                </a:lnTo>
                <a:lnTo>
                  <a:pt x="1179" y="2632"/>
                </a:lnTo>
                <a:lnTo>
                  <a:pt x="1181" y="2661"/>
                </a:lnTo>
                <a:lnTo>
                  <a:pt x="1186" y="2688"/>
                </a:lnTo>
                <a:lnTo>
                  <a:pt x="1188" y="2709"/>
                </a:lnTo>
                <a:lnTo>
                  <a:pt x="1193" y="2724"/>
                </a:lnTo>
                <a:lnTo>
                  <a:pt x="1197" y="2740"/>
                </a:lnTo>
                <a:lnTo>
                  <a:pt x="1202" y="2760"/>
                </a:lnTo>
                <a:lnTo>
                  <a:pt x="1208" y="2786"/>
                </a:lnTo>
                <a:lnTo>
                  <a:pt x="1213" y="2812"/>
                </a:lnTo>
                <a:lnTo>
                  <a:pt x="1219" y="2839"/>
                </a:lnTo>
                <a:lnTo>
                  <a:pt x="1225" y="2864"/>
                </a:lnTo>
                <a:lnTo>
                  <a:pt x="1227" y="2885"/>
                </a:lnTo>
                <a:lnTo>
                  <a:pt x="1230" y="2903"/>
                </a:lnTo>
                <a:lnTo>
                  <a:pt x="1230" y="2922"/>
                </a:lnTo>
                <a:lnTo>
                  <a:pt x="1229" y="2942"/>
                </a:lnTo>
                <a:lnTo>
                  <a:pt x="1227" y="2959"/>
                </a:lnTo>
                <a:lnTo>
                  <a:pt x="1225" y="2973"/>
                </a:lnTo>
                <a:lnTo>
                  <a:pt x="1223" y="2983"/>
                </a:lnTo>
                <a:lnTo>
                  <a:pt x="1223" y="2985"/>
                </a:lnTo>
                <a:lnTo>
                  <a:pt x="1216" y="2996"/>
                </a:lnTo>
                <a:lnTo>
                  <a:pt x="1215" y="2999"/>
                </a:lnTo>
                <a:lnTo>
                  <a:pt x="1213" y="3005"/>
                </a:lnTo>
                <a:lnTo>
                  <a:pt x="1212" y="3012"/>
                </a:lnTo>
                <a:lnTo>
                  <a:pt x="1213" y="3022"/>
                </a:lnTo>
                <a:lnTo>
                  <a:pt x="1218" y="3026"/>
                </a:lnTo>
                <a:lnTo>
                  <a:pt x="1227" y="3034"/>
                </a:lnTo>
                <a:lnTo>
                  <a:pt x="1243" y="3043"/>
                </a:lnTo>
                <a:lnTo>
                  <a:pt x="1260" y="3052"/>
                </a:lnTo>
                <a:lnTo>
                  <a:pt x="1278" y="3062"/>
                </a:lnTo>
                <a:lnTo>
                  <a:pt x="1296" y="3072"/>
                </a:lnTo>
                <a:lnTo>
                  <a:pt x="1313" y="3082"/>
                </a:lnTo>
                <a:lnTo>
                  <a:pt x="1327" y="3089"/>
                </a:lnTo>
                <a:lnTo>
                  <a:pt x="1335" y="3093"/>
                </a:lnTo>
                <a:lnTo>
                  <a:pt x="1339" y="3094"/>
                </a:lnTo>
                <a:lnTo>
                  <a:pt x="1431" y="3105"/>
                </a:lnTo>
                <a:lnTo>
                  <a:pt x="1450" y="3114"/>
                </a:lnTo>
                <a:lnTo>
                  <a:pt x="1450" y="3114"/>
                </a:lnTo>
                <a:lnTo>
                  <a:pt x="1452" y="3115"/>
                </a:lnTo>
                <a:lnTo>
                  <a:pt x="1455" y="3118"/>
                </a:lnTo>
                <a:lnTo>
                  <a:pt x="1458" y="3124"/>
                </a:lnTo>
                <a:lnTo>
                  <a:pt x="1464" y="3135"/>
                </a:lnTo>
                <a:lnTo>
                  <a:pt x="1469" y="3151"/>
                </a:lnTo>
                <a:lnTo>
                  <a:pt x="1468" y="3163"/>
                </a:lnTo>
                <a:lnTo>
                  <a:pt x="1461" y="3175"/>
                </a:lnTo>
                <a:lnTo>
                  <a:pt x="1448" y="3185"/>
                </a:lnTo>
                <a:lnTo>
                  <a:pt x="1433" y="3195"/>
                </a:lnTo>
                <a:lnTo>
                  <a:pt x="1415" y="3203"/>
                </a:lnTo>
                <a:lnTo>
                  <a:pt x="1396" y="3210"/>
                </a:lnTo>
                <a:lnTo>
                  <a:pt x="1380" y="3217"/>
                </a:lnTo>
                <a:lnTo>
                  <a:pt x="1366" y="3221"/>
                </a:lnTo>
                <a:lnTo>
                  <a:pt x="1357" y="3224"/>
                </a:lnTo>
                <a:lnTo>
                  <a:pt x="1353" y="3224"/>
                </a:lnTo>
                <a:lnTo>
                  <a:pt x="1349" y="3225"/>
                </a:lnTo>
                <a:lnTo>
                  <a:pt x="1341" y="3228"/>
                </a:lnTo>
                <a:lnTo>
                  <a:pt x="1328" y="3232"/>
                </a:lnTo>
                <a:lnTo>
                  <a:pt x="1314" y="3235"/>
                </a:lnTo>
                <a:lnTo>
                  <a:pt x="1301" y="3238"/>
                </a:lnTo>
                <a:lnTo>
                  <a:pt x="1292" y="3239"/>
                </a:lnTo>
                <a:lnTo>
                  <a:pt x="1254" y="3239"/>
                </a:lnTo>
                <a:lnTo>
                  <a:pt x="1243" y="3239"/>
                </a:lnTo>
                <a:lnTo>
                  <a:pt x="1239" y="3239"/>
                </a:lnTo>
                <a:lnTo>
                  <a:pt x="1236" y="3238"/>
                </a:lnTo>
                <a:lnTo>
                  <a:pt x="1226" y="3237"/>
                </a:lnTo>
                <a:lnTo>
                  <a:pt x="1212" y="3234"/>
                </a:lnTo>
                <a:lnTo>
                  <a:pt x="1198" y="3231"/>
                </a:lnTo>
                <a:lnTo>
                  <a:pt x="1184" y="3230"/>
                </a:lnTo>
                <a:lnTo>
                  <a:pt x="1174" y="3228"/>
                </a:lnTo>
                <a:lnTo>
                  <a:pt x="1162" y="3224"/>
                </a:lnTo>
                <a:lnTo>
                  <a:pt x="1151" y="3219"/>
                </a:lnTo>
                <a:lnTo>
                  <a:pt x="1144" y="3214"/>
                </a:lnTo>
                <a:lnTo>
                  <a:pt x="1137" y="3213"/>
                </a:lnTo>
                <a:lnTo>
                  <a:pt x="1128" y="3210"/>
                </a:lnTo>
                <a:lnTo>
                  <a:pt x="1121" y="3207"/>
                </a:lnTo>
                <a:lnTo>
                  <a:pt x="1118" y="3207"/>
                </a:lnTo>
                <a:lnTo>
                  <a:pt x="1103" y="3209"/>
                </a:lnTo>
                <a:lnTo>
                  <a:pt x="1102" y="3209"/>
                </a:lnTo>
                <a:lnTo>
                  <a:pt x="1099" y="3209"/>
                </a:lnTo>
                <a:lnTo>
                  <a:pt x="1095" y="3209"/>
                </a:lnTo>
                <a:lnTo>
                  <a:pt x="1089" y="3210"/>
                </a:lnTo>
                <a:lnTo>
                  <a:pt x="1085" y="3210"/>
                </a:lnTo>
                <a:lnTo>
                  <a:pt x="1081" y="3212"/>
                </a:lnTo>
                <a:lnTo>
                  <a:pt x="1061" y="3217"/>
                </a:lnTo>
                <a:lnTo>
                  <a:pt x="1058" y="3217"/>
                </a:lnTo>
                <a:lnTo>
                  <a:pt x="1053" y="3220"/>
                </a:lnTo>
                <a:lnTo>
                  <a:pt x="1046" y="3221"/>
                </a:lnTo>
                <a:lnTo>
                  <a:pt x="1036" y="3223"/>
                </a:lnTo>
                <a:lnTo>
                  <a:pt x="1024" y="3221"/>
                </a:lnTo>
                <a:lnTo>
                  <a:pt x="1008" y="3219"/>
                </a:lnTo>
                <a:lnTo>
                  <a:pt x="987" y="3212"/>
                </a:lnTo>
                <a:lnTo>
                  <a:pt x="965" y="3200"/>
                </a:lnTo>
                <a:lnTo>
                  <a:pt x="948" y="3188"/>
                </a:lnTo>
                <a:lnTo>
                  <a:pt x="937" y="3175"/>
                </a:lnTo>
                <a:lnTo>
                  <a:pt x="933" y="3160"/>
                </a:lnTo>
                <a:lnTo>
                  <a:pt x="933" y="3144"/>
                </a:lnTo>
                <a:lnTo>
                  <a:pt x="935" y="3131"/>
                </a:lnTo>
                <a:lnTo>
                  <a:pt x="941" y="3117"/>
                </a:lnTo>
                <a:lnTo>
                  <a:pt x="947" y="3104"/>
                </a:lnTo>
                <a:lnTo>
                  <a:pt x="952" y="3094"/>
                </a:lnTo>
                <a:lnTo>
                  <a:pt x="956" y="3089"/>
                </a:lnTo>
                <a:lnTo>
                  <a:pt x="958" y="3086"/>
                </a:lnTo>
                <a:lnTo>
                  <a:pt x="959" y="3062"/>
                </a:lnTo>
                <a:lnTo>
                  <a:pt x="959" y="3061"/>
                </a:lnTo>
                <a:lnTo>
                  <a:pt x="959" y="3059"/>
                </a:lnTo>
                <a:lnTo>
                  <a:pt x="958" y="3055"/>
                </a:lnTo>
                <a:lnTo>
                  <a:pt x="956" y="3051"/>
                </a:lnTo>
                <a:lnTo>
                  <a:pt x="955" y="3044"/>
                </a:lnTo>
                <a:lnTo>
                  <a:pt x="954" y="3040"/>
                </a:lnTo>
                <a:lnTo>
                  <a:pt x="952" y="3037"/>
                </a:lnTo>
                <a:lnTo>
                  <a:pt x="952" y="3036"/>
                </a:lnTo>
                <a:lnTo>
                  <a:pt x="952" y="3036"/>
                </a:lnTo>
                <a:lnTo>
                  <a:pt x="952" y="3034"/>
                </a:lnTo>
                <a:lnTo>
                  <a:pt x="952" y="3033"/>
                </a:lnTo>
                <a:lnTo>
                  <a:pt x="952" y="3031"/>
                </a:lnTo>
                <a:lnTo>
                  <a:pt x="954" y="3020"/>
                </a:lnTo>
                <a:lnTo>
                  <a:pt x="955" y="3008"/>
                </a:lnTo>
                <a:lnTo>
                  <a:pt x="955" y="3003"/>
                </a:lnTo>
                <a:lnTo>
                  <a:pt x="956" y="2999"/>
                </a:lnTo>
                <a:lnTo>
                  <a:pt x="958" y="2995"/>
                </a:lnTo>
                <a:lnTo>
                  <a:pt x="959" y="2991"/>
                </a:lnTo>
                <a:lnTo>
                  <a:pt x="961" y="2987"/>
                </a:lnTo>
                <a:lnTo>
                  <a:pt x="963" y="2980"/>
                </a:lnTo>
                <a:lnTo>
                  <a:pt x="965" y="2971"/>
                </a:lnTo>
                <a:lnTo>
                  <a:pt x="968" y="2964"/>
                </a:lnTo>
                <a:lnTo>
                  <a:pt x="968" y="2962"/>
                </a:lnTo>
                <a:lnTo>
                  <a:pt x="956" y="2953"/>
                </a:lnTo>
                <a:lnTo>
                  <a:pt x="955" y="2953"/>
                </a:lnTo>
                <a:lnTo>
                  <a:pt x="952" y="2952"/>
                </a:lnTo>
                <a:lnTo>
                  <a:pt x="949" y="2949"/>
                </a:lnTo>
                <a:lnTo>
                  <a:pt x="945" y="2945"/>
                </a:lnTo>
                <a:lnTo>
                  <a:pt x="941" y="2941"/>
                </a:lnTo>
                <a:lnTo>
                  <a:pt x="937" y="2934"/>
                </a:lnTo>
                <a:lnTo>
                  <a:pt x="933" y="2921"/>
                </a:lnTo>
                <a:lnTo>
                  <a:pt x="933" y="2909"/>
                </a:lnTo>
                <a:lnTo>
                  <a:pt x="934" y="2896"/>
                </a:lnTo>
                <a:lnTo>
                  <a:pt x="935" y="2886"/>
                </a:lnTo>
                <a:lnTo>
                  <a:pt x="935" y="2879"/>
                </a:lnTo>
                <a:lnTo>
                  <a:pt x="934" y="2864"/>
                </a:lnTo>
                <a:lnTo>
                  <a:pt x="934" y="2841"/>
                </a:lnTo>
                <a:lnTo>
                  <a:pt x="934" y="2814"/>
                </a:lnTo>
                <a:lnTo>
                  <a:pt x="933" y="2783"/>
                </a:lnTo>
                <a:lnTo>
                  <a:pt x="933" y="2749"/>
                </a:lnTo>
                <a:lnTo>
                  <a:pt x="931" y="2717"/>
                </a:lnTo>
                <a:lnTo>
                  <a:pt x="931" y="2686"/>
                </a:lnTo>
                <a:lnTo>
                  <a:pt x="931" y="2659"/>
                </a:lnTo>
                <a:lnTo>
                  <a:pt x="930" y="2638"/>
                </a:lnTo>
                <a:lnTo>
                  <a:pt x="930" y="2621"/>
                </a:lnTo>
                <a:lnTo>
                  <a:pt x="930" y="2615"/>
                </a:lnTo>
                <a:lnTo>
                  <a:pt x="930" y="2608"/>
                </a:lnTo>
                <a:lnTo>
                  <a:pt x="929" y="2594"/>
                </a:lnTo>
                <a:lnTo>
                  <a:pt x="926" y="2576"/>
                </a:lnTo>
                <a:lnTo>
                  <a:pt x="924" y="2554"/>
                </a:lnTo>
                <a:lnTo>
                  <a:pt x="922" y="2531"/>
                </a:lnTo>
                <a:lnTo>
                  <a:pt x="919" y="2511"/>
                </a:lnTo>
                <a:lnTo>
                  <a:pt x="916" y="2492"/>
                </a:lnTo>
                <a:lnTo>
                  <a:pt x="915" y="2480"/>
                </a:lnTo>
                <a:lnTo>
                  <a:pt x="915" y="2473"/>
                </a:lnTo>
                <a:lnTo>
                  <a:pt x="913" y="2464"/>
                </a:lnTo>
                <a:lnTo>
                  <a:pt x="913" y="2451"/>
                </a:lnTo>
                <a:lnTo>
                  <a:pt x="913" y="2437"/>
                </a:lnTo>
                <a:lnTo>
                  <a:pt x="915" y="2428"/>
                </a:lnTo>
                <a:lnTo>
                  <a:pt x="915" y="2376"/>
                </a:lnTo>
                <a:lnTo>
                  <a:pt x="913" y="2374"/>
                </a:lnTo>
                <a:lnTo>
                  <a:pt x="913" y="2365"/>
                </a:lnTo>
                <a:lnTo>
                  <a:pt x="913" y="2356"/>
                </a:lnTo>
                <a:lnTo>
                  <a:pt x="912" y="2346"/>
                </a:lnTo>
                <a:lnTo>
                  <a:pt x="910" y="2339"/>
                </a:lnTo>
                <a:lnTo>
                  <a:pt x="909" y="2332"/>
                </a:lnTo>
                <a:lnTo>
                  <a:pt x="905" y="2323"/>
                </a:lnTo>
                <a:lnTo>
                  <a:pt x="902" y="2318"/>
                </a:lnTo>
                <a:lnTo>
                  <a:pt x="901" y="2315"/>
                </a:lnTo>
                <a:lnTo>
                  <a:pt x="901" y="2312"/>
                </a:lnTo>
                <a:lnTo>
                  <a:pt x="899" y="2304"/>
                </a:lnTo>
                <a:lnTo>
                  <a:pt x="898" y="2289"/>
                </a:lnTo>
                <a:lnTo>
                  <a:pt x="896" y="2266"/>
                </a:lnTo>
                <a:lnTo>
                  <a:pt x="894" y="2252"/>
                </a:lnTo>
                <a:lnTo>
                  <a:pt x="888" y="2235"/>
                </a:lnTo>
                <a:lnTo>
                  <a:pt x="881" y="2216"/>
                </a:lnTo>
                <a:lnTo>
                  <a:pt x="874" y="2198"/>
                </a:lnTo>
                <a:lnTo>
                  <a:pt x="867" y="2180"/>
                </a:lnTo>
                <a:lnTo>
                  <a:pt x="861" y="2166"/>
                </a:lnTo>
                <a:lnTo>
                  <a:pt x="857" y="2156"/>
                </a:lnTo>
                <a:lnTo>
                  <a:pt x="856" y="2153"/>
                </a:lnTo>
                <a:lnTo>
                  <a:pt x="843" y="2136"/>
                </a:lnTo>
                <a:lnTo>
                  <a:pt x="831" y="2136"/>
                </a:lnTo>
                <a:lnTo>
                  <a:pt x="821" y="2142"/>
                </a:lnTo>
                <a:lnTo>
                  <a:pt x="813" y="2161"/>
                </a:lnTo>
                <a:lnTo>
                  <a:pt x="799" y="2194"/>
                </a:lnTo>
                <a:lnTo>
                  <a:pt x="792" y="2205"/>
                </a:lnTo>
                <a:lnTo>
                  <a:pt x="787" y="2216"/>
                </a:lnTo>
                <a:lnTo>
                  <a:pt x="786" y="2223"/>
                </a:lnTo>
                <a:lnTo>
                  <a:pt x="786" y="2224"/>
                </a:lnTo>
                <a:lnTo>
                  <a:pt x="776" y="2268"/>
                </a:lnTo>
                <a:lnTo>
                  <a:pt x="761" y="2312"/>
                </a:lnTo>
                <a:lnTo>
                  <a:pt x="740" y="2357"/>
                </a:lnTo>
                <a:lnTo>
                  <a:pt x="715" y="2400"/>
                </a:lnTo>
                <a:lnTo>
                  <a:pt x="687" y="2444"/>
                </a:lnTo>
                <a:lnTo>
                  <a:pt x="659" y="2483"/>
                </a:lnTo>
                <a:lnTo>
                  <a:pt x="628" y="2519"/>
                </a:lnTo>
                <a:lnTo>
                  <a:pt x="599" y="2551"/>
                </a:lnTo>
                <a:lnTo>
                  <a:pt x="571" y="2582"/>
                </a:lnTo>
                <a:lnTo>
                  <a:pt x="544" y="2617"/>
                </a:lnTo>
                <a:lnTo>
                  <a:pt x="521" y="2654"/>
                </a:lnTo>
                <a:lnTo>
                  <a:pt x="497" y="2695"/>
                </a:lnTo>
                <a:lnTo>
                  <a:pt x="476" y="2735"/>
                </a:lnTo>
                <a:lnTo>
                  <a:pt x="458" y="2774"/>
                </a:lnTo>
                <a:lnTo>
                  <a:pt x="440" y="2812"/>
                </a:lnTo>
                <a:lnTo>
                  <a:pt x="424" y="2846"/>
                </a:lnTo>
                <a:lnTo>
                  <a:pt x="412" y="2875"/>
                </a:lnTo>
                <a:lnTo>
                  <a:pt x="400" y="2897"/>
                </a:lnTo>
                <a:lnTo>
                  <a:pt x="391" y="2914"/>
                </a:lnTo>
                <a:lnTo>
                  <a:pt x="381" y="2929"/>
                </a:lnTo>
                <a:lnTo>
                  <a:pt x="373" y="2942"/>
                </a:lnTo>
                <a:lnTo>
                  <a:pt x="367" y="2952"/>
                </a:lnTo>
                <a:lnTo>
                  <a:pt x="363" y="2960"/>
                </a:lnTo>
                <a:lnTo>
                  <a:pt x="359" y="2969"/>
                </a:lnTo>
                <a:lnTo>
                  <a:pt x="356" y="2978"/>
                </a:lnTo>
                <a:lnTo>
                  <a:pt x="352" y="2992"/>
                </a:lnTo>
                <a:lnTo>
                  <a:pt x="350" y="3005"/>
                </a:lnTo>
                <a:lnTo>
                  <a:pt x="353" y="3016"/>
                </a:lnTo>
                <a:lnTo>
                  <a:pt x="359" y="3026"/>
                </a:lnTo>
                <a:lnTo>
                  <a:pt x="370" y="3036"/>
                </a:lnTo>
                <a:lnTo>
                  <a:pt x="382" y="3047"/>
                </a:lnTo>
                <a:lnTo>
                  <a:pt x="398" y="3061"/>
                </a:lnTo>
                <a:lnTo>
                  <a:pt x="416" y="3080"/>
                </a:lnTo>
                <a:lnTo>
                  <a:pt x="427" y="3090"/>
                </a:lnTo>
                <a:lnTo>
                  <a:pt x="442" y="3097"/>
                </a:lnTo>
                <a:lnTo>
                  <a:pt x="459" y="3104"/>
                </a:lnTo>
                <a:lnTo>
                  <a:pt x="479" y="3108"/>
                </a:lnTo>
                <a:lnTo>
                  <a:pt x="498" y="3112"/>
                </a:lnTo>
                <a:lnTo>
                  <a:pt x="518" y="3117"/>
                </a:lnTo>
                <a:lnTo>
                  <a:pt x="537" y="3121"/>
                </a:lnTo>
                <a:lnTo>
                  <a:pt x="556" y="3126"/>
                </a:lnTo>
                <a:lnTo>
                  <a:pt x="571" y="3132"/>
                </a:lnTo>
                <a:lnTo>
                  <a:pt x="583" y="3140"/>
                </a:lnTo>
                <a:lnTo>
                  <a:pt x="592" y="3150"/>
                </a:lnTo>
                <a:lnTo>
                  <a:pt x="597" y="3163"/>
                </a:lnTo>
                <a:lnTo>
                  <a:pt x="596" y="3179"/>
                </a:lnTo>
                <a:lnTo>
                  <a:pt x="595" y="3191"/>
                </a:lnTo>
                <a:lnTo>
                  <a:pt x="593" y="3200"/>
                </a:lnTo>
                <a:lnTo>
                  <a:pt x="589" y="3206"/>
                </a:lnTo>
                <a:lnTo>
                  <a:pt x="583" y="3210"/>
                </a:lnTo>
                <a:lnTo>
                  <a:pt x="575" y="3213"/>
                </a:lnTo>
                <a:lnTo>
                  <a:pt x="560" y="3216"/>
                </a:lnTo>
                <a:lnTo>
                  <a:pt x="537" y="3219"/>
                </a:lnTo>
                <a:lnTo>
                  <a:pt x="508" y="3221"/>
                </a:lnTo>
                <a:lnTo>
                  <a:pt x="469" y="3223"/>
                </a:lnTo>
                <a:lnTo>
                  <a:pt x="430" y="3221"/>
                </a:lnTo>
                <a:lnTo>
                  <a:pt x="391" y="3219"/>
                </a:lnTo>
                <a:lnTo>
                  <a:pt x="356" y="3212"/>
                </a:lnTo>
                <a:lnTo>
                  <a:pt x="324" y="3205"/>
                </a:lnTo>
                <a:lnTo>
                  <a:pt x="296" y="3198"/>
                </a:lnTo>
                <a:lnTo>
                  <a:pt x="275" y="3192"/>
                </a:lnTo>
                <a:lnTo>
                  <a:pt x="259" y="3186"/>
                </a:lnTo>
                <a:lnTo>
                  <a:pt x="247" y="3185"/>
                </a:lnTo>
                <a:lnTo>
                  <a:pt x="233" y="3188"/>
                </a:lnTo>
                <a:lnTo>
                  <a:pt x="219" y="3193"/>
                </a:lnTo>
                <a:lnTo>
                  <a:pt x="202" y="3198"/>
                </a:lnTo>
                <a:lnTo>
                  <a:pt x="184" y="3203"/>
                </a:lnTo>
                <a:lnTo>
                  <a:pt x="162" y="3205"/>
                </a:lnTo>
                <a:lnTo>
                  <a:pt x="138" y="3202"/>
                </a:lnTo>
                <a:lnTo>
                  <a:pt x="115" y="3196"/>
                </a:lnTo>
                <a:lnTo>
                  <a:pt x="102" y="3189"/>
                </a:lnTo>
                <a:lnTo>
                  <a:pt x="93" y="3181"/>
                </a:lnTo>
                <a:lnTo>
                  <a:pt x="89" y="3172"/>
                </a:lnTo>
                <a:lnTo>
                  <a:pt x="88" y="3163"/>
                </a:lnTo>
                <a:lnTo>
                  <a:pt x="89" y="3153"/>
                </a:lnTo>
                <a:lnTo>
                  <a:pt x="89" y="3140"/>
                </a:lnTo>
                <a:lnTo>
                  <a:pt x="89" y="3128"/>
                </a:lnTo>
                <a:lnTo>
                  <a:pt x="88" y="3112"/>
                </a:lnTo>
                <a:lnTo>
                  <a:pt x="90" y="3094"/>
                </a:lnTo>
                <a:lnTo>
                  <a:pt x="95" y="3076"/>
                </a:lnTo>
                <a:lnTo>
                  <a:pt x="99" y="3058"/>
                </a:lnTo>
                <a:lnTo>
                  <a:pt x="103" y="3044"/>
                </a:lnTo>
                <a:lnTo>
                  <a:pt x="107" y="3034"/>
                </a:lnTo>
                <a:lnTo>
                  <a:pt x="109" y="3031"/>
                </a:lnTo>
                <a:lnTo>
                  <a:pt x="107" y="3030"/>
                </a:lnTo>
                <a:lnTo>
                  <a:pt x="107" y="3030"/>
                </a:lnTo>
                <a:lnTo>
                  <a:pt x="107" y="3027"/>
                </a:lnTo>
                <a:lnTo>
                  <a:pt x="107" y="3022"/>
                </a:lnTo>
                <a:lnTo>
                  <a:pt x="109" y="3013"/>
                </a:lnTo>
                <a:lnTo>
                  <a:pt x="111" y="3002"/>
                </a:lnTo>
                <a:lnTo>
                  <a:pt x="117" y="2985"/>
                </a:lnTo>
                <a:lnTo>
                  <a:pt x="124" y="2963"/>
                </a:lnTo>
                <a:lnTo>
                  <a:pt x="135" y="2935"/>
                </a:lnTo>
                <a:lnTo>
                  <a:pt x="139" y="2921"/>
                </a:lnTo>
                <a:lnTo>
                  <a:pt x="142" y="2906"/>
                </a:lnTo>
                <a:lnTo>
                  <a:pt x="146" y="2889"/>
                </a:lnTo>
                <a:lnTo>
                  <a:pt x="152" y="2871"/>
                </a:lnTo>
                <a:lnTo>
                  <a:pt x="162" y="2854"/>
                </a:lnTo>
                <a:lnTo>
                  <a:pt x="177" y="2839"/>
                </a:lnTo>
                <a:lnTo>
                  <a:pt x="190" y="2826"/>
                </a:lnTo>
                <a:lnTo>
                  <a:pt x="198" y="2809"/>
                </a:lnTo>
                <a:lnTo>
                  <a:pt x="206" y="2791"/>
                </a:lnTo>
                <a:lnTo>
                  <a:pt x="213" y="2772"/>
                </a:lnTo>
                <a:lnTo>
                  <a:pt x="220" y="2749"/>
                </a:lnTo>
                <a:lnTo>
                  <a:pt x="230" y="2728"/>
                </a:lnTo>
                <a:lnTo>
                  <a:pt x="244" y="2703"/>
                </a:lnTo>
                <a:lnTo>
                  <a:pt x="261" y="2677"/>
                </a:lnTo>
                <a:lnTo>
                  <a:pt x="278" y="2652"/>
                </a:lnTo>
                <a:lnTo>
                  <a:pt x="293" y="2624"/>
                </a:lnTo>
                <a:lnTo>
                  <a:pt x="305" y="2594"/>
                </a:lnTo>
                <a:lnTo>
                  <a:pt x="315" y="2564"/>
                </a:lnTo>
                <a:lnTo>
                  <a:pt x="329" y="2512"/>
                </a:lnTo>
                <a:lnTo>
                  <a:pt x="349" y="2463"/>
                </a:lnTo>
                <a:lnTo>
                  <a:pt x="374" y="2417"/>
                </a:lnTo>
                <a:lnTo>
                  <a:pt x="402" y="2371"/>
                </a:lnTo>
                <a:lnTo>
                  <a:pt x="430" y="2328"/>
                </a:lnTo>
                <a:lnTo>
                  <a:pt x="456" y="2283"/>
                </a:lnTo>
                <a:lnTo>
                  <a:pt x="481" y="2238"/>
                </a:lnTo>
                <a:lnTo>
                  <a:pt x="501" y="2194"/>
                </a:lnTo>
                <a:lnTo>
                  <a:pt x="519" y="2139"/>
                </a:lnTo>
                <a:lnTo>
                  <a:pt x="535" y="2087"/>
                </a:lnTo>
                <a:lnTo>
                  <a:pt x="547" y="2037"/>
                </a:lnTo>
                <a:lnTo>
                  <a:pt x="556" y="1991"/>
                </a:lnTo>
                <a:lnTo>
                  <a:pt x="564" y="1949"/>
                </a:lnTo>
                <a:lnTo>
                  <a:pt x="569" y="1914"/>
                </a:lnTo>
                <a:lnTo>
                  <a:pt x="574" y="1885"/>
                </a:lnTo>
                <a:lnTo>
                  <a:pt x="578" y="1863"/>
                </a:lnTo>
                <a:lnTo>
                  <a:pt x="553" y="1835"/>
                </a:lnTo>
                <a:lnTo>
                  <a:pt x="550" y="1808"/>
                </a:lnTo>
                <a:lnTo>
                  <a:pt x="549" y="1808"/>
                </a:lnTo>
                <a:lnTo>
                  <a:pt x="546" y="1808"/>
                </a:lnTo>
                <a:lnTo>
                  <a:pt x="543" y="1807"/>
                </a:lnTo>
                <a:lnTo>
                  <a:pt x="537" y="1803"/>
                </a:lnTo>
                <a:lnTo>
                  <a:pt x="530" y="1796"/>
                </a:lnTo>
                <a:lnTo>
                  <a:pt x="522" y="1782"/>
                </a:lnTo>
                <a:lnTo>
                  <a:pt x="516" y="1768"/>
                </a:lnTo>
                <a:lnTo>
                  <a:pt x="512" y="1750"/>
                </a:lnTo>
                <a:lnTo>
                  <a:pt x="511" y="1729"/>
                </a:lnTo>
                <a:lnTo>
                  <a:pt x="509" y="1708"/>
                </a:lnTo>
                <a:lnTo>
                  <a:pt x="509" y="1689"/>
                </a:lnTo>
                <a:lnTo>
                  <a:pt x="509" y="1673"/>
                </a:lnTo>
                <a:lnTo>
                  <a:pt x="509" y="1663"/>
                </a:lnTo>
                <a:lnTo>
                  <a:pt x="511" y="1659"/>
                </a:lnTo>
                <a:lnTo>
                  <a:pt x="521" y="1611"/>
                </a:lnTo>
                <a:lnTo>
                  <a:pt x="521" y="1607"/>
                </a:lnTo>
                <a:lnTo>
                  <a:pt x="519" y="1595"/>
                </a:lnTo>
                <a:lnTo>
                  <a:pt x="519" y="1579"/>
                </a:lnTo>
                <a:lnTo>
                  <a:pt x="519" y="1561"/>
                </a:lnTo>
                <a:lnTo>
                  <a:pt x="521" y="1546"/>
                </a:lnTo>
                <a:lnTo>
                  <a:pt x="522" y="1532"/>
                </a:lnTo>
                <a:lnTo>
                  <a:pt x="523" y="1514"/>
                </a:lnTo>
                <a:lnTo>
                  <a:pt x="526" y="1494"/>
                </a:lnTo>
                <a:lnTo>
                  <a:pt x="529" y="1476"/>
                </a:lnTo>
                <a:lnTo>
                  <a:pt x="530" y="1460"/>
                </a:lnTo>
                <a:lnTo>
                  <a:pt x="532" y="1451"/>
                </a:lnTo>
                <a:lnTo>
                  <a:pt x="530" y="1435"/>
                </a:lnTo>
                <a:lnTo>
                  <a:pt x="528" y="1421"/>
                </a:lnTo>
                <a:lnTo>
                  <a:pt x="525" y="1409"/>
                </a:lnTo>
                <a:lnTo>
                  <a:pt x="523" y="1396"/>
                </a:lnTo>
                <a:lnTo>
                  <a:pt x="523" y="1378"/>
                </a:lnTo>
                <a:lnTo>
                  <a:pt x="521" y="1356"/>
                </a:lnTo>
                <a:lnTo>
                  <a:pt x="518" y="1343"/>
                </a:lnTo>
                <a:lnTo>
                  <a:pt x="518" y="1325"/>
                </a:lnTo>
                <a:lnTo>
                  <a:pt x="516" y="1303"/>
                </a:lnTo>
                <a:lnTo>
                  <a:pt x="516" y="1278"/>
                </a:lnTo>
                <a:lnTo>
                  <a:pt x="515" y="1255"/>
                </a:lnTo>
                <a:lnTo>
                  <a:pt x="515" y="1236"/>
                </a:lnTo>
                <a:lnTo>
                  <a:pt x="515" y="1223"/>
                </a:lnTo>
                <a:lnTo>
                  <a:pt x="515" y="1218"/>
                </a:lnTo>
                <a:lnTo>
                  <a:pt x="515" y="1166"/>
                </a:lnTo>
                <a:lnTo>
                  <a:pt x="522" y="1135"/>
                </a:lnTo>
                <a:lnTo>
                  <a:pt x="522" y="1131"/>
                </a:lnTo>
                <a:lnTo>
                  <a:pt x="525" y="1123"/>
                </a:lnTo>
                <a:lnTo>
                  <a:pt x="525" y="1107"/>
                </a:lnTo>
                <a:lnTo>
                  <a:pt x="523" y="1088"/>
                </a:lnTo>
                <a:lnTo>
                  <a:pt x="521" y="1079"/>
                </a:lnTo>
                <a:lnTo>
                  <a:pt x="516" y="1076"/>
                </a:lnTo>
                <a:lnTo>
                  <a:pt x="511" y="1079"/>
                </a:lnTo>
                <a:lnTo>
                  <a:pt x="507" y="1083"/>
                </a:lnTo>
                <a:lnTo>
                  <a:pt x="501" y="1090"/>
                </a:lnTo>
                <a:lnTo>
                  <a:pt x="498" y="1095"/>
                </a:lnTo>
                <a:lnTo>
                  <a:pt x="497" y="1097"/>
                </a:lnTo>
                <a:lnTo>
                  <a:pt x="486" y="1127"/>
                </a:lnTo>
                <a:lnTo>
                  <a:pt x="470" y="1162"/>
                </a:lnTo>
                <a:lnTo>
                  <a:pt x="468" y="1174"/>
                </a:lnTo>
                <a:lnTo>
                  <a:pt x="461" y="1191"/>
                </a:lnTo>
                <a:lnTo>
                  <a:pt x="451" y="1211"/>
                </a:lnTo>
                <a:lnTo>
                  <a:pt x="438" y="1233"/>
                </a:lnTo>
                <a:lnTo>
                  <a:pt x="423" y="1258"/>
                </a:lnTo>
                <a:lnTo>
                  <a:pt x="407" y="1283"/>
                </a:lnTo>
                <a:lnTo>
                  <a:pt x="391" y="1310"/>
                </a:lnTo>
                <a:lnTo>
                  <a:pt x="374" y="1336"/>
                </a:lnTo>
                <a:lnTo>
                  <a:pt x="357" y="1361"/>
                </a:lnTo>
                <a:lnTo>
                  <a:pt x="342" y="1384"/>
                </a:lnTo>
                <a:lnTo>
                  <a:pt x="326" y="1405"/>
                </a:lnTo>
                <a:lnTo>
                  <a:pt x="315" y="1421"/>
                </a:lnTo>
                <a:lnTo>
                  <a:pt x="305" y="1435"/>
                </a:lnTo>
                <a:lnTo>
                  <a:pt x="300" y="1444"/>
                </a:lnTo>
                <a:lnTo>
                  <a:pt x="297" y="1447"/>
                </a:lnTo>
                <a:lnTo>
                  <a:pt x="297" y="1463"/>
                </a:lnTo>
                <a:lnTo>
                  <a:pt x="297" y="1466"/>
                </a:lnTo>
                <a:lnTo>
                  <a:pt x="297" y="1473"/>
                </a:lnTo>
                <a:lnTo>
                  <a:pt x="297" y="1483"/>
                </a:lnTo>
                <a:lnTo>
                  <a:pt x="296" y="1490"/>
                </a:lnTo>
                <a:lnTo>
                  <a:pt x="293" y="1497"/>
                </a:lnTo>
                <a:lnTo>
                  <a:pt x="289" y="1507"/>
                </a:lnTo>
                <a:lnTo>
                  <a:pt x="283" y="1516"/>
                </a:lnTo>
                <a:lnTo>
                  <a:pt x="280" y="1523"/>
                </a:lnTo>
                <a:lnTo>
                  <a:pt x="280" y="1526"/>
                </a:lnTo>
                <a:lnTo>
                  <a:pt x="279" y="1528"/>
                </a:lnTo>
                <a:lnTo>
                  <a:pt x="278" y="1528"/>
                </a:lnTo>
                <a:lnTo>
                  <a:pt x="275" y="1529"/>
                </a:lnTo>
                <a:lnTo>
                  <a:pt x="272" y="1530"/>
                </a:lnTo>
                <a:lnTo>
                  <a:pt x="269" y="1533"/>
                </a:lnTo>
                <a:lnTo>
                  <a:pt x="266" y="1536"/>
                </a:lnTo>
                <a:lnTo>
                  <a:pt x="266" y="1539"/>
                </a:lnTo>
                <a:lnTo>
                  <a:pt x="265" y="1540"/>
                </a:lnTo>
                <a:lnTo>
                  <a:pt x="265" y="1541"/>
                </a:lnTo>
                <a:lnTo>
                  <a:pt x="266" y="1543"/>
                </a:lnTo>
                <a:lnTo>
                  <a:pt x="266" y="1543"/>
                </a:lnTo>
                <a:lnTo>
                  <a:pt x="266" y="1569"/>
                </a:lnTo>
                <a:lnTo>
                  <a:pt x="255" y="1582"/>
                </a:lnTo>
                <a:lnTo>
                  <a:pt x="245" y="1592"/>
                </a:lnTo>
                <a:lnTo>
                  <a:pt x="231" y="1608"/>
                </a:lnTo>
                <a:lnTo>
                  <a:pt x="231" y="1611"/>
                </a:lnTo>
                <a:lnTo>
                  <a:pt x="231" y="1621"/>
                </a:lnTo>
                <a:lnTo>
                  <a:pt x="231" y="1634"/>
                </a:lnTo>
                <a:lnTo>
                  <a:pt x="231" y="1642"/>
                </a:lnTo>
                <a:lnTo>
                  <a:pt x="230" y="1649"/>
                </a:lnTo>
                <a:lnTo>
                  <a:pt x="229" y="1655"/>
                </a:lnTo>
                <a:lnTo>
                  <a:pt x="226" y="1655"/>
                </a:lnTo>
                <a:lnTo>
                  <a:pt x="223" y="1676"/>
                </a:lnTo>
                <a:lnTo>
                  <a:pt x="220" y="1703"/>
                </a:lnTo>
                <a:lnTo>
                  <a:pt x="219" y="1734"/>
                </a:lnTo>
                <a:lnTo>
                  <a:pt x="220" y="1761"/>
                </a:lnTo>
                <a:lnTo>
                  <a:pt x="223" y="1779"/>
                </a:lnTo>
                <a:lnTo>
                  <a:pt x="224" y="1791"/>
                </a:lnTo>
                <a:lnTo>
                  <a:pt x="223" y="1798"/>
                </a:lnTo>
                <a:lnTo>
                  <a:pt x="222" y="1803"/>
                </a:lnTo>
                <a:lnTo>
                  <a:pt x="217" y="1807"/>
                </a:lnTo>
                <a:lnTo>
                  <a:pt x="210" y="1812"/>
                </a:lnTo>
                <a:lnTo>
                  <a:pt x="201" y="1825"/>
                </a:lnTo>
                <a:lnTo>
                  <a:pt x="194" y="1842"/>
                </a:lnTo>
                <a:lnTo>
                  <a:pt x="185" y="1863"/>
                </a:lnTo>
                <a:lnTo>
                  <a:pt x="177" y="1886"/>
                </a:lnTo>
                <a:lnTo>
                  <a:pt x="174" y="1892"/>
                </a:lnTo>
                <a:lnTo>
                  <a:pt x="171" y="1895"/>
                </a:lnTo>
                <a:lnTo>
                  <a:pt x="169" y="1896"/>
                </a:lnTo>
                <a:lnTo>
                  <a:pt x="167" y="1896"/>
                </a:lnTo>
                <a:lnTo>
                  <a:pt x="164" y="1896"/>
                </a:lnTo>
                <a:lnTo>
                  <a:pt x="163" y="1895"/>
                </a:lnTo>
                <a:lnTo>
                  <a:pt x="162" y="1892"/>
                </a:lnTo>
                <a:lnTo>
                  <a:pt x="160" y="1891"/>
                </a:lnTo>
                <a:lnTo>
                  <a:pt x="159" y="1889"/>
                </a:lnTo>
                <a:lnTo>
                  <a:pt x="159" y="1888"/>
                </a:lnTo>
                <a:lnTo>
                  <a:pt x="159" y="1886"/>
                </a:lnTo>
                <a:lnTo>
                  <a:pt x="159" y="1884"/>
                </a:lnTo>
                <a:lnTo>
                  <a:pt x="159" y="1875"/>
                </a:lnTo>
                <a:lnTo>
                  <a:pt x="159" y="1865"/>
                </a:lnTo>
                <a:lnTo>
                  <a:pt x="157" y="1857"/>
                </a:lnTo>
                <a:lnTo>
                  <a:pt x="157" y="1850"/>
                </a:lnTo>
                <a:lnTo>
                  <a:pt x="155" y="1849"/>
                </a:lnTo>
                <a:lnTo>
                  <a:pt x="150" y="1854"/>
                </a:lnTo>
                <a:lnTo>
                  <a:pt x="145" y="1865"/>
                </a:lnTo>
                <a:lnTo>
                  <a:pt x="138" y="1881"/>
                </a:lnTo>
                <a:lnTo>
                  <a:pt x="129" y="1898"/>
                </a:lnTo>
                <a:lnTo>
                  <a:pt x="122" y="1916"/>
                </a:lnTo>
                <a:lnTo>
                  <a:pt x="114" y="1932"/>
                </a:lnTo>
                <a:lnTo>
                  <a:pt x="111" y="1938"/>
                </a:lnTo>
                <a:lnTo>
                  <a:pt x="109" y="1942"/>
                </a:lnTo>
                <a:lnTo>
                  <a:pt x="106" y="1944"/>
                </a:lnTo>
                <a:lnTo>
                  <a:pt x="103" y="1945"/>
                </a:lnTo>
                <a:lnTo>
                  <a:pt x="102" y="1945"/>
                </a:lnTo>
                <a:lnTo>
                  <a:pt x="99" y="1942"/>
                </a:lnTo>
                <a:lnTo>
                  <a:pt x="97" y="1941"/>
                </a:lnTo>
                <a:lnTo>
                  <a:pt x="96" y="1937"/>
                </a:lnTo>
                <a:lnTo>
                  <a:pt x="96" y="1934"/>
                </a:lnTo>
                <a:lnTo>
                  <a:pt x="95" y="1930"/>
                </a:lnTo>
                <a:lnTo>
                  <a:pt x="95" y="1927"/>
                </a:lnTo>
                <a:lnTo>
                  <a:pt x="95" y="1923"/>
                </a:lnTo>
                <a:lnTo>
                  <a:pt x="93" y="1920"/>
                </a:lnTo>
                <a:lnTo>
                  <a:pt x="93" y="1914"/>
                </a:lnTo>
                <a:lnTo>
                  <a:pt x="90" y="1913"/>
                </a:lnTo>
                <a:lnTo>
                  <a:pt x="88" y="1917"/>
                </a:lnTo>
                <a:lnTo>
                  <a:pt x="83" y="1923"/>
                </a:lnTo>
                <a:lnTo>
                  <a:pt x="78" y="1930"/>
                </a:lnTo>
                <a:lnTo>
                  <a:pt x="72" y="1935"/>
                </a:lnTo>
                <a:lnTo>
                  <a:pt x="67" y="1938"/>
                </a:lnTo>
                <a:lnTo>
                  <a:pt x="61" y="1937"/>
                </a:lnTo>
                <a:lnTo>
                  <a:pt x="57" y="1928"/>
                </a:lnTo>
                <a:lnTo>
                  <a:pt x="54" y="1918"/>
                </a:lnTo>
                <a:lnTo>
                  <a:pt x="54" y="1907"/>
                </a:lnTo>
                <a:lnTo>
                  <a:pt x="55" y="1896"/>
                </a:lnTo>
                <a:lnTo>
                  <a:pt x="55" y="1889"/>
                </a:lnTo>
                <a:lnTo>
                  <a:pt x="57" y="1886"/>
                </a:lnTo>
                <a:lnTo>
                  <a:pt x="55" y="1886"/>
                </a:lnTo>
                <a:lnTo>
                  <a:pt x="54" y="1888"/>
                </a:lnTo>
                <a:lnTo>
                  <a:pt x="51" y="1892"/>
                </a:lnTo>
                <a:lnTo>
                  <a:pt x="44" y="1898"/>
                </a:lnTo>
                <a:lnTo>
                  <a:pt x="33" y="1905"/>
                </a:lnTo>
                <a:lnTo>
                  <a:pt x="26" y="1909"/>
                </a:lnTo>
                <a:lnTo>
                  <a:pt x="20" y="1909"/>
                </a:lnTo>
                <a:lnTo>
                  <a:pt x="18" y="1903"/>
                </a:lnTo>
                <a:lnTo>
                  <a:pt x="16" y="1898"/>
                </a:lnTo>
                <a:lnTo>
                  <a:pt x="18" y="1889"/>
                </a:lnTo>
                <a:lnTo>
                  <a:pt x="18" y="1881"/>
                </a:lnTo>
                <a:lnTo>
                  <a:pt x="19" y="1874"/>
                </a:lnTo>
                <a:lnTo>
                  <a:pt x="20" y="1870"/>
                </a:lnTo>
                <a:lnTo>
                  <a:pt x="20" y="1868"/>
                </a:lnTo>
                <a:lnTo>
                  <a:pt x="19" y="1871"/>
                </a:lnTo>
                <a:lnTo>
                  <a:pt x="25" y="1857"/>
                </a:lnTo>
                <a:lnTo>
                  <a:pt x="27" y="1847"/>
                </a:lnTo>
                <a:lnTo>
                  <a:pt x="27" y="1842"/>
                </a:lnTo>
                <a:lnTo>
                  <a:pt x="26" y="1844"/>
                </a:lnTo>
                <a:lnTo>
                  <a:pt x="23" y="1847"/>
                </a:lnTo>
                <a:lnTo>
                  <a:pt x="20" y="1850"/>
                </a:lnTo>
                <a:lnTo>
                  <a:pt x="16" y="1853"/>
                </a:lnTo>
                <a:lnTo>
                  <a:pt x="14" y="1853"/>
                </a:lnTo>
                <a:lnTo>
                  <a:pt x="9" y="1853"/>
                </a:lnTo>
                <a:lnTo>
                  <a:pt x="7" y="1853"/>
                </a:lnTo>
                <a:lnTo>
                  <a:pt x="4" y="1850"/>
                </a:lnTo>
                <a:lnTo>
                  <a:pt x="1" y="1847"/>
                </a:lnTo>
                <a:lnTo>
                  <a:pt x="0" y="1844"/>
                </a:lnTo>
                <a:lnTo>
                  <a:pt x="0" y="1840"/>
                </a:lnTo>
                <a:lnTo>
                  <a:pt x="1" y="1835"/>
                </a:lnTo>
                <a:lnTo>
                  <a:pt x="2" y="1829"/>
                </a:lnTo>
                <a:lnTo>
                  <a:pt x="7" y="1822"/>
                </a:lnTo>
                <a:lnTo>
                  <a:pt x="16" y="1808"/>
                </a:lnTo>
                <a:lnTo>
                  <a:pt x="25" y="1794"/>
                </a:lnTo>
                <a:lnTo>
                  <a:pt x="36" y="1777"/>
                </a:lnTo>
                <a:lnTo>
                  <a:pt x="48" y="1758"/>
                </a:lnTo>
                <a:lnTo>
                  <a:pt x="64" y="1733"/>
                </a:lnTo>
                <a:lnTo>
                  <a:pt x="82" y="1702"/>
                </a:lnTo>
                <a:lnTo>
                  <a:pt x="90" y="1685"/>
                </a:lnTo>
                <a:lnTo>
                  <a:pt x="97" y="1674"/>
                </a:lnTo>
                <a:lnTo>
                  <a:pt x="102" y="1667"/>
                </a:lnTo>
                <a:lnTo>
                  <a:pt x="103" y="1664"/>
                </a:lnTo>
                <a:lnTo>
                  <a:pt x="103" y="1664"/>
                </a:lnTo>
                <a:lnTo>
                  <a:pt x="102" y="1666"/>
                </a:lnTo>
                <a:lnTo>
                  <a:pt x="102" y="1669"/>
                </a:lnTo>
                <a:lnTo>
                  <a:pt x="100" y="1670"/>
                </a:lnTo>
                <a:lnTo>
                  <a:pt x="102" y="1669"/>
                </a:lnTo>
                <a:lnTo>
                  <a:pt x="104" y="1666"/>
                </a:lnTo>
                <a:lnTo>
                  <a:pt x="115" y="1653"/>
                </a:lnTo>
                <a:lnTo>
                  <a:pt x="129" y="1641"/>
                </a:lnTo>
                <a:lnTo>
                  <a:pt x="129" y="1641"/>
                </a:lnTo>
                <a:lnTo>
                  <a:pt x="136" y="1632"/>
                </a:lnTo>
                <a:lnTo>
                  <a:pt x="146" y="1611"/>
                </a:lnTo>
                <a:lnTo>
                  <a:pt x="150" y="1589"/>
                </a:lnTo>
                <a:lnTo>
                  <a:pt x="148" y="1568"/>
                </a:lnTo>
                <a:lnTo>
                  <a:pt x="145" y="1557"/>
                </a:lnTo>
                <a:lnTo>
                  <a:pt x="139" y="1547"/>
                </a:lnTo>
                <a:lnTo>
                  <a:pt x="138" y="1539"/>
                </a:lnTo>
                <a:lnTo>
                  <a:pt x="134" y="1530"/>
                </a:lnTo>
                <a:lnTo>
                  <a:pt x="132" y="1522"/>
                </a:lnTo>
                <a:lnTo>
                  <a:pt x="132" y="1515"/>
                </a:lnTo>
                <a:lnTo>
                  <a:pt x="135" y="1509"/>
                </a:lnTo>
                <a:lnTo>
                  <a:pt x="138" y="1490"/>
                </a:lnTo>
                <a:lnTo>
                  <a:pt x="139" y="1490"/>
                </a:lnTo>
                <a:lnTo>
                  <a:pt x="141" y="1487"/>
                </a:lnTo>
                <a:lnTo>
                  <a:pt x="142" y="1484"/>
                </a:lnTo>
                <a:lnTo>
                  <a:pt x="143" y="1481"/>
                </a:lnTo>
                <a:lnTo>
                  <a:pt x="145" y="1477"/>
                </a:lnTo>
                <a:lnTo>
                  <a:pt x="145" y="1476"/>
                </a:lnTo>
                <a:lnTo>
                  <a:pt x="146" y="1473"/>
                </a:lnTo>
                <a:lnTo>
                  <a:pt x="146" y="1470"/>
                </a:lnTo>
                <a:lnTo>
                  <a:pt x="148" y="1466"/>
                </a:lnTo>
                <a:lnTo>
                  <a:pt x="148" y="1463"/>
                </a:lnTo>
                <a:lnTo>
                  <a:pt x="149" y="1459"/>
                </a:lnTo>
                <a:lnTo>
                  <a:pt x="149" y="1458"/>
                </a:lnTo>
                <a:lnTo>
                  <a:pt x="150" y="1456"/>
                </a:lnTo>
                <a:lnTo>
                  <a:pt x="152" y="1444"/>
                </a:lnTo>
                <a:lnTo>
                  <a:pt x="153" y="1442"/>
                </a:lnTo>
                <a:lnTo>
                  <a:pt x="156" y="1435"/>
                </a:lnTo>
                <a:lnTo>
                  <a:pt x="160" y="1426"/>
                </a:lnTo>
                <a:lnTo>
                  <a:pt x="166" y="1409"/>
                </a:lnTo>
                <a:lnTo>
                  <a:pt x="171" y="1385"/>
                </a:lnTo>
                <a:lnTo>
                  <a:pt x="180" y="1353"/>
                </a:lnTo>
                <a:lnTo>
                  <a:pt x="185" y="1329"/>
                </a:lnTo>
                <a:lnTo>
                  <a:pt x="192" y="1304"/>
                </a:lnTo>
                <a:lnTo>
                  <a:pt x="201" y="1278"/>
                </a:lnTo>
                <a:lnTo>
                  <a:pt x="209" y="1254"/>
                </a:lnTo>
                <a:lnTo>
                  <a:pt x="217" y="1231"/>
                </a:lnTo>
                <a:lnTo>
                  <a:pt x="226" y="1212"/>
                </a:lnTo>
                <a:lnTo>
                  <a:pt x="231" y="1198"/>
                </a:lnTo>
                <a:lnTo>
                  <a:pt x="236" y="1188"/>
                </a:lnTo>
                <a:lnTo>
                  <a:pt x="237" y="1184"/>
                </a:lnTo>
                <a:lnTo>
                  <a:pt x="244" y="1155"/>
                </a:lnTo>
                <a:lnTo>
                  <a:pt x="261" y="1124"/>
                </a:lnTo>
                <a:lnTo>
                  <a:pt x="276" y="1100"/>
                </a:lnTo>
                <a:lnTo>
                  <a:pt x="278" y="1097"/>
                </a:lnTo>
                <a:lnTo>
                  <a:pt x="280" y="1090"/>
                </a:lnTo>
                <a:lnTo>
                  <a:pt x="285" y="1081"/>
                </a:lnTo>
                <a:lnTo>
                  <a:pt x="287" y="1071"/>
                </a:lnTo>
                <a:lnTo>
                  <a:pt x="292" y="1063"/>
                </a:lnTo>
                <a:lnTo>
                  <a:pt x="293" y="1057"/>
                </a:lnTo>
                <a:lnTo>
                  <a:pt x="294" y="1054"/>
                </a:lnTo>
                <a:lnTo>
                  <a:pt x="297" y="1051"/>
                </a:lnTo>
                <a:lnTo>
                  <a:pt x="298" y="1049"/>
                </a:lnTo>
                <a:lnTo>
                  <a:pt x="301" y="1046"/>
                </a:lnTo>
                <a:lnTo>
                  <a:pt x="303" y="1043"/>
                </a:lnTo>
                <a:lnTo>
                  <a:pt x="304" y="1042"/>
                </a:lnTo>
                <a:lnTo>
                  <a:pt x="305" y="1040"/>
                </a:lnTo>
                <a:lnTo>
                  <a:pt x="331" y="995"/>
                </a:lnTo>
                <a:lnTo>
                  <a:pt x="353" y="949"/>
                </a:lnTo>
                <a:lnTo>
                  <a:pt x="391" y="864"/>
                </a:lnTo>
                <a:lnTo>
                  <a:pt x="413" y="827"/>
                </a:lnTo>
                <a:lnTo>
                  <a:pt x="426" y="801"/>
                </a:lnTo>
                <a:lnTo>
                  <a:pt x="426" y="800"/>
                </a:lnTo>
                <a:lnTo>
                  <a:pt x="427" y="800"/>
                </a:lnTo>
                <a:lnTo>
                  <a:pt x="430" y="797"/>
                </a:lnTo>
                <a:lnTo>
                  <a:pt x="431" y="796"/>
                </a:lnTo>
                <a:lnTo>
                  <a:pt x="434" y="793"/>
                </a:lnTo>
                <a:lnTo>
                  <a:pt x="434" y="792"/>
                </a:lnTo>
                <a:lnTo>
                  <a:pt x="438" y="786"/>
                </a:lnTo>
                <a:lnTo>
                  <a:pt x="444" y="776"/>
                </a:lnTo>
                <a:lnTo>
                  <a:pt x="451" y="766"/>
                </a:lnTo>
                <a:lnTo>
                  <a:pt x="454" y="757"/>
                </a:lnTo>
                <a:lnTo>
                  <a:pt x="454" y="747"/>
                </a:lnTo>
                <a:lnTo>
                  <a:pt x="454" y="743"/>
                </a:lnTo>
                <a:lnTo>
                  <a:pt x="470" y="712"/>
                </a:lnTo>
                <a:lnTo>
                  <a:pt x="470" y="712"/>
                </a:lnTo>
                <a:lnTo>
                  <a:pt x="470" y="709"/>
                </a:lnTo>
                <a:lnTo>
                  <a:pt x="472" y="706"/>
                </a:lnTo>
                <a:lnTo>
                  <a:pt x="473" y="702"/>
                </a:lnTo>
                <a:lnTo>
                  <a:pt x="475" y="698"/>
                </a:lnTo>
                <a:lnTo>
                  <a:pt x="476" y="695"/>
                </a:lnTo>
                <a:lnTo>
                  <a:pt x="476" y="692"/>
                </a:lnTo>
                <a:lnTo>
                  <a:pt x="477" y="688"/>
                </a:lnTo>
                <a:lnTo>
                  <a:pt x="479" y="679"/>
                </a:lnTo>
                <a:lnTo>
                  <a:pt x="480" y="670"/>
                </a:lnTo>
                <a:lnTo>
                  <a:pt x="481" y="666"/>
                </a:lnTo>
                <a:lnTo>
                  <a:pt x="481" y="663"/>
                </a:lnTo>
                <a:lnTo>
                  <a:pt x="483" y="660"/>
                </a:lnTo>
                <a:lnTo>
                  <a:pt x="486" y="658"/>
                </a:lnTo>
                <a:lnTo>
                  <a:pt x="487" y="655"/>
                </a:lnTo>
                <a:lnTo>
                  <a:pt x="490" y="652"/>
                </a:lnTo>
                <a:lnTo>
                  <a:pt x="491" y="649"/>
                </a:lnTo>
                <a:lnTo>
                  <a:pt x="493" y="646"/>
                </a:lnTo>
                <a:lnTo>
                  <a:pt x="494" y="644"/>
                </a:lnTo>
                <a:lnTo>
                  <a:pt x="498" y="639"/>
                </a:lnTo>
                <a:lnTo>
                  <a:pt x="501" y="637"/>
                </a:lnTo>
                <a:lnTo>
                  <a:pt x="504" y="632"/>
                </a:lnTo>
                <a:lnTo>
                  <a:pt x="507" y="630"/>
                </a:lnTo>
                <a:lnTo>
                  <a:pt x="508" y="628"/>
                </a:lnTo>
                <a:lnTo>
                  <a:pt x="511" y="624"/>
                </a:lnTo>
                <a:lnTo>
                  <a:pt x="518" y="617"/>
                </a:lnTo>
                <a:lnTo>
                  <a:pt x="528" y="607"/>
                </a:lnTo>
                <a:lnTo>
                  <a:pt x="537" y="599"/>
                </a:lnTo>
                <a:lnTo>
                  <a:pt x="546" y="591"/>
                </a:lnTo>
                <a:lnTo>
                  <a:pt x="550" y="586"/>
                </a:lnTo>
                <a:lnTo>
                  <a:pt x="553" y="585"/>
                </a:lnTo>
                <a:lnTo>
                  <a:pt x="554" y="582"/>
                </a:lnTo>
                <a:lnTo>
                  <a:pt x="557" y="579"/>
                </a:lnTo>
                <a:lnTo>
                  <a:pt x="560" y="575"/>
                </a:lnTo>
                <a:lnTo>
                  <a:pt x="561" y="574"/>
                </a:lnTo>
                <a:lnTo>
                  <a:pt x="563" y="571"/>
                </a:lnTo>
                <a:lnTo>
                  <a:pt x="563" y="571"/>
                </a:lnTo>
                <a:lnTo>
                  <a:pt x="618" y="540"/>
                </a:lnTo>
                <a:lnTo>
                  <a:pt x="646" y="528"/>
                </a:lnTo>
                <a:lnTo>
                  <a:pt x="649" y="526"/>
                </a:lnTo>
                <a:lnTo>
                  <a:pt x="655" y="524"/>
                </a:lnTo>
                <a:lnTo>
                  <a:pt x="662" y="521"/>
                </a:lnTo>
                <a:lnTo>
                  <a:pt x="669" y="519"/>
                </a:lnTo>
                <a:lnTo>
                  <a:pt x="671" y="518"/>
                </a:lnTo>
                <a:lnTo>
                  <a:pt x="674" y="517"/>
                </a:lnTo>
                <a:lnTo>
                  <a:pt x="674" y="515"/>
                </a:lnTo>
                <a:lnTo>
                  <a:pt x="674" y="514"/>
                </a:lnTo>
                <a:lnTo>
                  <a:pt x="674" y="512"/>
                </a:lnTo>
                <a:lnTo>
                  <a:pt x="674" y="512"/>
                </a:lnTo>
                <a:lnTo>
                  <a:pt x="674" y="511"/>
                </a:lnTo>
                <a:lnTo>
                  <a:pt x="676" y="510"/>
                </a:lnTo>
                <a:lnTo>
                  <a:pt x="678" y="508"/>
                </a:lnTo>
                <a:lnTo>
                  <a:pt x="681" y="505"/>
                </a:lnTo>
                <a:lnTo>
                  <a:pt x="684" y="503"/>
                </a:lnTo>
                <a:lnTo>
                  <a:pt x="687" y="500"/>
                </a:lnTo>
                <a:lnTo>
                  <a:pt x="690" y="497"/>
                </a:lnTo>
                <a:lnTo>
                  <a:pt x="692" y="496"/>
                </a:lnTo>
                <a:lnTo>
                  <a:pt x="695" y="493"/>
                </a:lnTo>
                <a:lnTo>
                  <a:pt x="697" y="490"/>
                </a:lnTo>
                <a:lnTo>
                  <a:pt x="697" y="489"/>
                </a:lnTo>
                <a:lnTo>
                  <a:pt x="698" y="489"/>
                </a:lnTo>
                <a:lnTo>
                  <a:pt x="698" y="487"/>
                </a:lnTo>
                <a:lnTo>
                  <a:pt x="699" y="486"/>
                </a:lnTo>
                <a:lnTo>
                  <a:pt x="701" y="483"/>
                </a:lnTo>
                <a:lnTo>
                  <a:pt x="702" y="482"/>
                </a:lnTo>
                <a:lnTo>
                  <a:pt x="704" y="477"/>
                </a:lnTo>
                <a:lnTo>
                  <a:pt x="705" y="475"/>
                </a:lnTo>
                <a:lnTo>
                  <a:pt x="705" y="472"/>
                </a:lnTo>
                <a:lnTo>
                  <a:pt x="705" y="470"/>
                </a:lnTo>
                <a:lnTo>
                  <a:pt x="705" y="469"/>
                </a:lnTo>
                <a:lnTo>
                  <a:pt x="704" y="468"/>
                </a:lnTo>
                <a:lnTo>
                  <a:pt x="704" y="468"/>
                </a:lnTo>
                <a:lnTo>
                  <a:pt x="704" y="468"/>
                </a:lnTo>
                <a:lnTo>
                  <a:pt x="705" y="466"/>
                </a:lnTo>
                <a:lnTo>
                  <a:pt x="706" y="463"/>
                </a:lnTo>
                <a:lnTo>
                  <a:pt x="709" y="459"/>
                </a:lnTo>
                <a:lnTo>
                  <a:pt x="713" y="455"/>
                </a:lnTo>
                <a:lnTo>
                  <a:pt x="715" y="451"/>
                </a:lnTo>
                <a:lnTo>
                  <a:pt x="718" y="448"/>
                </a:lnTo>
                <a:lnTo>
                  <a:pt x="719" y="447"/>
                </a:lnTo>
                <a:lnTo>
                  <a:pt x="719" y="447"/>
                </a:lnTo>
                <a:lnTo>
                  <a:pt x="719" y="445"/>
                </a:lnTo>
                <a:lnTo>
                  <a:pt x="719" y="445"/>
                </a:lnTo>
                <a:lnTo>
                  <a:pt x="733" y="444"/>
                </a:lnTo>
                <a:lnTo>
                  <a:pt x="741" y="448"/>
                </a:lnTo>
                <a:lnTo>
                  <a:pt x="751" y="447"/>
                </a:lnTo>
                <a:lnTo>
                  <a:pt x="752" y="447"/>
                </a:lnTo>
                <a:lnTo>
                  <a:pt x="754" y="444"/>
                </a:lnTo>
                <a:lnTo>
                  <a:pt x="755" y="443"/>
                </a:lnTo>
                <a:lnTo>
                  <a:pt x="758" y="440"/>
                </a:lnTo>
                <a:lnTo>
                  <a:pt x="759" y="436"/>
                </a:lnTo>
                <a:lnTo>
                  <a:pt x="762" y="430"/>
                </a:lnTo>
                <a:lnTo>
                  <a:pt x="764" y="424"/>
                </a:lnTo>
                <a:lnTo>
                  <a:pt x="765" y="419"/>
                </a:lnTo>
                <a:lnTo>
                  <a:pt x="765" y="412"/>
                </a:lnTo>
                <a:lnTo>
                  <a:pt x="765" y="402"/>
                </a:lnTo>
                <a:lnTo>
                  <a:pt x="765" y="391"/>
                </a:lnTo>
                <a:lnTo>
                  <a:pt x="765" y="381"/>
                </a:lnTo>
                <a:lnTo>
                  <a:pt x="765" y="376"/>
                </a:lnTo>
                <a:lnTo>
                  <a:pt x="765" y="370"/>
                </a:lnTo>
                <a:lnTo>
                  <a:pt x="765" y="360"/>
                </a:lnTo>
                <a:lnTo>
                  <a:pt x="764" y="350"/>
                </a:lnTo>
                <a:lnTo>
                  <a:pt x="764" y="342"/>
                </a:lnTo>
                <a:lnTo>
                  <a:pt x="762" y="336"/>
                </a:lnTo>
                <a:lnTo>
                  <a:pt x="759" y="327"/>
                </a:lnTo>
                <a:lnTo>
                  <a:pt x="757" y="315"/>
                </a:lnTo>
                <a:lnTo>
                  <a:pt x="754" y="306"/>
                </a:lnTo>
                <a:lnTo>
                  <a:pt x="754" y="299"/>
                </a:lnTo>
                <a:lnTo>
                  <a:pt x="752" y="290"/>
                </a:lnTo>
                <a:lnTo>
                  <a:pt x="750" y="279"/>
                </a:lnTo>
                <a:lnTo>
                  <a:pt x="747" y="267"/>
                </a:lnTo>
                <a:lnTo>
                  <a:pt x="746" y="258"/>
                </a:lnTo>
                <a:lnTo>
                  <a:pt x="744" y="251"/>
                </a:lnTo>
                <a:lnTo>
                  <a:pt x="743" y="241"/>
                </a:lnTo>
                <a:lnTo>
                  <a:pt x="741" y="230"/>
                </a:lnTo>
                <a:lnTo>
                  <a:pt x="740" y="223"/>
                </a:lnTo>
                <a:lnTo>
                  <a:pt x="740" y="216"/>
                </a:lnTo>
                <a:lnTo>
                  <a:pt x="740" y="205"/>
                </a:lnTo>
                <a:lnTo>
                  <a:pt x="740" y="190"/>
                </a:lnTo>
                <a:lnTo>
                  <a:pt x="740" y="174"/>
                </a:lnTo>
                <a:lnTo>
                  <a:pt x="740" y="162"/>
                </a:lnTo>
                <a:lnTo>
                  <a:pt x="740" y="155"/>
                </a:lnTo>
                <a:lnTo>
                  <a:pt x="741" y="147"/>
                </a:lnTo>
                <a:lnTo>
                  <a:pt x="743" y="135"/>
                </a:lnTo>
                <a:lnTo>
                  <a:pt x="746" y="124"/>
                </a:lnTo>
                <a:lnTo>
                  <a:pt x="747" y="116"/>
                </a:lnTo>
                <a:lnTo>
                  <a:pt x="748" y="110"/>
                </a:lnTo>
                <a:lnTo>
                  <a:pt x="751" y="100"/>
                </a:lnTo>
                <a:lnTo>
                  <a:pt x="755" y="91"/>
                </a:lnTo>
                <a:lnTo>
                  <a:pt x="759" y="81"/>
                </a:lnTo>
                <a:lnTo>
                  <a:pt x="762" y="75"/>
                </a:lnTo>
                <a:lnTo>
                  <a:pt x="764" y="72"/>
                </a:lnTo>
                <a:lnTo>
                  <a:pt x="766" y="70"/>
                </a:lnTo>
                <a:lnTo>
                  <a:pt x="769" y="66"/>
                </a:lnTo>
                <a:lnTo>
                  <a:pt x="771" y="63"/>
                </a:lnTo>
                <a:lnTo>
                  <a:pt x="773" y="59"/>
                </a:lnTo>
                <a:lnTo>
                  <a:pt x="776" y="57"/>
                </a:lnTo>
                <a:lnTo>
                  <a:pt x="779" y="54"/>
                </a:lnTo>
                <a:lnTo>
                  <a:pt x="786" y="49"/>
                </a:lnTo>
                <a:lnTo>
                  <a:pt x="793" y="42"/>
                </a:lnTo>
                <a:lnTo>
                  <a:pt x="801" y="36"/>
                </a:lnTo>
                <a:lnTo>
                  <a:pt x="810" y="31"/>
                </a:lnTo>
                <a:lnTo>
                  <a:pt x="814" y="26"/>
                </a:lnTo>
                <a:lnTo>
                  <a:pt x="824" y="24"/>
                </a:lnTo>
                <a:lnTo>
                  <a:pt x="834" y="21"/>
                </a:lnTo>
                <a:lnTo>
                  <a:pt x="841" y="18"/>
                </a:lnTo>
                <a:lnTo>
                  <a:pt x="843" y="17"/>
                </a:lnTo>
                <a:lnTo>
                  <a:pt x="847" y="15"/>
                </a:lnTo>
                <a:lnTo>
                  <a:pt x="852" y="14"/>
                </a:lnTo>
                <a:lnTo>
                  <a:pt x="856" y="12"/>
                </a:lnTo>
                <a:lnTo>
                  <a:pt x="860" y="11"/>
                </a:lnTo>
                <a:lnTo>
                  <a:pt x="861" y="11"/>
                </a:lnTo>
                <a:lnTo>
                  <a:pt x="864" y="10"/>
                </a:lnTo>
                <a:lnTo>
                  <a:pt x="867" y="8"/>
                </a:lnTo>
                <a:lnTo>
                  <a:pt x="870" y="8"/>
                </a:lnTo>
                <a:lnTo>
                  <a:pt x="873" y="7"/>
                </a:lnTo>
                <a:lnTo>
                  <a:pt x="873" y="7"/>
                </a:lnTo>
                <a:lnTo>
                  <a:pt x="885" y="4"/>
                </a:lnTo>
                <a:lnTo>
                  <a:pt x="885" y="3"/>
                </a:lnTo>
                <a:lnTo>
                  <a:pt x="887" y="3"/>
                </a:lnTo>
                <a:lnTo>
                  <a:pt x="891" y="1"/>
                </a:lnTo>
                <a:lnTo>
                  <a:pt x="895" y="1"/>
                </a:lnTo>
                <a:lnTo>
                  <a:pt x="898" y="0"/>
                </a:lnTo>
                <a:lnTo>
                  <a:pt x="89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3200" dirty="0">
              <a:latin typeface="+mj-lt"/>
            </a:endParaRPr>
          </a:p>
        </p:txBody>
      </p:sp>
      <p:sp>
        <p:nvSpPr>
          <p:cNvPr id="56" name="Τίτλος 1">
            <a:extLst>
              <a:ext uri="{FF2B5EF4-FFF2-40B4-BE49-F238E27FC236}">
                <a16:creationId xmlns:a16="http://schemas.microsoft.com/office/drawing/2014/main" xmlns="" id="{A99F1262-66AD-4621-933A-BE6A44506BE4}"/>
              </a:ext>
            </a:extLst>
          </p:cNvPr>
          <p:cNvSpPr txBox="1">
            <a:spLocks/>
          </p:cNvSpPr>
          <p:nvPr/>
        </p:nvSpPr>
        <p:spPr>
          <a:xfrm>
            <a:off x="914961" y="260648"/>
            <a:ext cx="8277383" cy="74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3200" b="1" dirty="0" smtClean="0">
                <a:solidFill>
                  <a:schemeClr val="accent6"/>
                </a:solidFill>
                <a:latin typeface="Calibri" pitchFamily="34" charset="0"/>
              </a:rPr>
              <a:t>3</a:t>
            </a:r>
            <a:r>
              <a:rPr lang="el-GR" sz="3200" b="1" baseline="30000" dirty="0" smtClean="0">
                <a:solidFill>
                  <a:schemeClr val="accent6"/>
                </a:solidFill>
                <a:latin typeface="Calibri" pitchFamily="34" charset="0"/>
              </a:rPr>
              <a:t>ο</a:t>
            </a:r>
            <a:r>
              <a:rPr lang="el-GR" sz="3200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el-GR" sz="3200" b="1" dirty="0">
                <a:solidFill>
                  <a:schemeClr val="accent6"/>
                </a:solidFill>
                <a:latin typeface="Calibri" pitchFamily="34" charset="0"/>
              </a:rPr>
              <a:t>βήμα</a:t>
            </a:r>
            <a:r>
              <a:rPr lang="el-GR" sz="3200" b="1" dirty="0" smtClean="0">
                <a:solidFill>
                  <a:schemeClr val="accent6"/>
                </a:solidFill>
                <a:latin typeface="Calibri" pitchFamily="34" charset="0"/>
              </a:rPr>
              <a:t>: </a:t>
            </a:r>
            <a:r>
              <a:rPr lang="el-GR" sz="3100" b="1" dirty="0" smtClean="0">
                <a:solidFill>
                  <a:schemeClr val="accent6"/>
                </a:solidFill>
                <a:latin typeface="Calibri" pitchFamily="34" charset="0"/>
              </a:rPr>
              <a:t>Διδασκαλία: </a:t>
            </a:r>
            <a:r>
              <a:rPr lang="el-GR" sz="3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Τ</a:t>
            </a:r>
            <a:r>
              <a:rPr lang="el-GR" sz="3100" b="1" dirty="0" smtClean="0">
                <a:solidFill>
                  <a:srgbClr val="FFC000"/>
                </a:solidFill>
                <a:latin typeface="Calibri" pitchFamily="34" charset="0"/>
              </a:rPr>
              <a:t>α</a:t>
            </a:r>
            <a:r>
              <a:rPr lang="el-GR" sz="3100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el-GR" sz="31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χ</a:t>
            </a:r>
            <a:r>
              <a:rPr lang="el-GR" sz="3100" b="1" dirty="0" smtClean="0">
                <a:solidFill>
                  <a:srgbClr val="C00000"/>
                </a:solidFill>
                <a:latin typeface="Calibri" pitchFamily="34" charset="0"/>
              </a:rPr>
              <a:t>ρ</a:t>
            </a:r>
            <a:r>
              <a:rPr lang="el-GR" sz="3100" b="1" dirty="0" smtClean="0">
                <a:solidFill>
                  <a:srgbClr val="AA4A9C"/>
                </a:solidFill>
                <a:latin typeface="Calibri" pitchFamily="34" charset="0"/>
              </a:rPr>
              <a:t>ώ</a:t>
            </a:r>
            <a:r>
              <a:rPr lang="el-GR" sz="3100" b="1" dirty="0" smtClean="0">
                <a:solidFill>
                  <a:srgbClr val="4BA997"/>
                </a:solidFill>
                <a:latin typeface="Calibri" pitchFamily="34" charset="0"/>
              </a:rPr>
              <a:t>μ</a:t>
            </a:r>
            <a:r>
              <a:rPr lang="el-GR" sz="31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α</a:t>
            </a:r>
            <a:r>
              <a:rPr lang="el-GR" sz="3100" b="1" dirty="0" smtClean="0">
                <a:solidFill>
                  <a:srgbClr val="00B0F0"/>
                </a:solidFill>
                <a:latin typeface="Calibri" pitchFamily="34" charset="0"/>
              </a:rPr>
              <a:t>τ</a:t>
            </a:r>
            <a:r>
              <a:rPr lang="el-GR" sz="3100" b="1" dirty="0" smtClean="0">
                <a:solidFill>
                  <a:srgbClr val="D81CDC"/>
                </a:solidFill>
                <a:latin typeface="Calibri" pitchFamily="34" charset="0"/>
              </a:rPr>
              <a:t>α</a:t>
            </a:r>
            <a:r>
              <a:rPr lang="el-GR" sz="3100" b="1" dirty="0" smtClean="0">
                <a:solidFill>
                  <a:schemeClr val="accent6"/>
                </a:solidFill>
                <a:latin typeface="Calibri" pitchFamily="34" charset="0"/>
              </a:rPr>
              <a:t>  </a:t>
            </a:r>
            <a:endParaRPr lang="el-GR" sz="31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grpSp>
        <p:nvGrpSpPr>
          <p:cNvPr id="63" name="Google Shape;277;p8"/>
          <p:cNvGrpSpPr/>
          <p:nvPr/>
        </p:nvGrpSpPr>
        <p:grpSpPr>
          <a:xfrm>
            <a:off x="9336360" y="116632"/>
            <a:ext cx="1748939" cy="1314933"/>
            <a:chOff x="6121001" y="914050"/>
            <a:chExt cx="1748939" cy="1314933"/>
          </a:xfrm>
        </p:grpSpPr>
        <p:grpSp>
          <p:nvGrpSpPr>
            <p:cNvPr id="64" name="Google Shape;278;p8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66" name="Google Shape;279;p8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71" name="Google Shape;280;p8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281;p8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282;p8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83;p8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284;p8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85;p8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286;p8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287;p8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288;p8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289;p8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290;p8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91;p8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292;p8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93;p8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294;p8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295;p8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296;p8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297;p8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298;p8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299;p8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00;p8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01;p8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02;p8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03;p8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304;p8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05;p8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306;p8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307;p8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308;p8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309;p8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" name="Google Shape;310;p8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68" name="Google Shape;311;p8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312;p8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313;p8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5" name="Google Shape;314;p8"/>
            <p:cNvSpPr txBox="1"/>
            <p:nvPr/>
          </p:nvSpPr>
          <p:spPr>
            <a:xfrm>
              <a:off x="6179271" y="1890469"/>
              <a:ext cx="166549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600" b="1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</a:t>
              </a:r>
              <a:r>
                <a:rPr lang="el-GR" sz="16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13’</a:t>
              </a:r>
              <a:endParaRPr sz="16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623</Words>
  <Application>Microsoft Office PowerPoint</Application>
  <PresentationFormat>Προσαρμογή</PresentationFormat>
  <Paragraphs>124</Paragraphs>
  <Slides>17</Slides>
  <Notes>14</Notes>
  <HiddenSlides>3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4" baseType="lpstr">
      <vt:lpstr>Arial</vt:lpstr>
      <vt:lpstr>Calibri</vt:lpstr>
      <vt:lpstr>Roboto</vt:lpstr>
      <vt:lpstr>Noto Sans Symbols</vt:lpstr>
      <vt:lpstr>Roboto Bold</vt:lpstr>
      <vt:lpstr>Roboto Light</vt:lpstr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Πηγές</vt:lpstr>
      <vt:lpstr>Διαφάνεια 15</vt:lpstr>
      <vt:lpstr>Προτεινόμενα μαθησιακά αντικείμενα</vt:lpstr>
      <vt:lpstr>Διαφάνεια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Eikastika</dc:title>
  <dc:creator>Charikleia Markoulaki</dc:creator>
  <cp:lastModifiedBy>user</cp:lastModifiedBy>
  <cp:revision>35</cp:revision>
  <dcterms:created xsi:type="dcterms:W3CDTF">2020-03-17T15:43:38Z</dcterms:created>
  <dcterms:modified xsi:type="dcterms:W3CDTF">2021-09-04T13:09:36Z</dcterms:modified>
</cp:coreProperties>
</file>