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31748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230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335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56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1101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765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54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087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782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604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290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31039C4-652D-4FB0-8060-2D00D9FC56BF}" type="datetimeFigureOut">
              <a:rPr lang="el-GR" smtClean="0"/>
              <a:t>19/9/2022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EA3DC97-AD31-4B80-A6BC-970F0AE2CB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06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8366295-3AAD-4DA4-A885-59CE6A446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127" y="1277922"/>
            <a:ext cx="4667129" cy="2646795"/>
          </a:xfrm>
          <a:prstGeom prst="rect">
            <a:avLst/>
          </a:prstGeom>
        </p:spPr>
      </p:pic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A64895C-BA3E-4998-82C0-7B030030D99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020512" y="4368601"/>
            <a:ext cx="6276358" cy="135749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l-GR" sz="5100" b="1" dirty="0">
                <a:latin typeface="Calibri" panose="020F0502020204030204" pitchFamily="34" charset="0"/>
                <a:cs typeface="Calibri" panose="020F0502020204030204" pitchFamily="34" charset="0"/>
              </a:rPr>
              <a:t>ΜΑΘΗΜΑ: ΣΥΓΧΡΟΝΗ ΑΙΣΘΗΤΙΚΗ Ι</a:t>
            </a:r>
          </a:p>
          <a:p>
            <a:pPr marL="0" indent="0" algn="ctr">
              <a:buNone/>
            </a:pPr>
            <a:r>
              <a:rPr lang="el-GR" sz="5100" b="1" dirty="0">
                <a:latin typeface="Calibri" panose="020F0502020204030204" pitchFamily="34" charset="0"/>
                <a:cs typeface="Calibri" panose="020F0502020204030204" pitchFamily="34" charset="0"/>
              </a:rPr>
              <a:t>ΕΝΟΤΗΤΑ: ΤΥΠΟΙ ΔΕΡΜΑΤΟΣ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13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FE33C0-13B5-4EB1-9C0B-CE6949E34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Τύποι Δέρματος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37E828E-3E24-4543-8DB4-01406037B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2919046" cy="3581400"/>
          </a:xfrm>
        </p:spPr>
        <p:txBody>
          <a:bodyPr>
            <a:normAutofit/>
          </a:bodyPr>
          <a:lstStyle/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Λιπαρό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Ξηρό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Κανονικό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Μικτό</a:t>
            </a:r>
          </a:p>
          <a:p>
            <a:r>
              <a:rPr lang="el-GR" altLang="el-G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Γηρασμένο</a:t>
            </a:r>
            <a:endParaRPr lang="el-GR" alt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alt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97862DF-F984-4A48-BFFE-2807111E3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351" y="2171700"/>
            <a:ext cx="5115220" cy="31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6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C4755F1F-0FCF-4C46-96A7-762F4CD2A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120488"/>
            <a:ext cx="4973407" cy="2599006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696FC478-3F40-410A-8B20-E6E1252BB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Λιπαρό Δέρμα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F32AC8-8884-46A4-AD4D-2A8EC7324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36249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Μεγάλους πόρους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Έντονη λιπαρότητα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Μεγάλο πάχος επιδερμίδας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Διάφορες βλάβες</a:t>
            </a: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4F99D4B-A915-4270-9A87-8E6FB9B7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978" y="990600"/>
            <a:ext cx="4525826" cy="572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7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07B5D1-22EC-4323-AFCA-097DD6788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Ξηρό Δέρμα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8CE66A-32ED-4133-912E-98336E3C2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7244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Ανύπαρκτους πόρους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Ελάχιστο – καθόλου σμήγμα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Μικρό πάχος επιδερμίδας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Αφυδάτωση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Ευαισθησία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Ευρυαγγεία</a:t>
            </a:r>
            <a:endParaRPr lang="el-GR" alt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9D9311D-AFE5-49D9-97E2-DD092DC1F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948" y="1056254"/>
            <a:ext cx="4724400" cy="474549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8EC8DA3-6B1C-496B-AD66-06BA2132B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346" y="5091112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9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C23F38-6134-437A-8FCF-C2564B130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Μικτό Δέρμα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5DFA6B-C163-426F-A936-23CB6C6AD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2961249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Λιπαρές περιοχές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Ξηρές περιοχές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Κανονικές περιοχές</a:t>
            </a: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4AF4A11-FEA6-4956-B884-5859440A5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765" y="1769944"/>
            <a:ext cx="5351035" cy="392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9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5920C28-ECAD-4DB1-8907-B00010291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006" y="4254290"/>
            <a:ext cx="8594606" cy="2187366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B87FAD5A-F904-4466-BB7B-2544902A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Κανονικό Δέρμα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0EE4F8E-07E3-4009-8C9F-7BCBF0225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943600" cy="3581400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Ισορροπημένη έκκριση σμήγματος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Κανονικό Πάχος επιδερμίδας</a:t>
            </a:r>
          </a:p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Φυσιολογικά επίπεδα υγρασίας στο δέρμα</a:t>
            </a:r>
          </a:p>
          <a:p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0593806-25F6-49FF-93DF-54DB1E59A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251440"/>
            <a:ext cx="4248443" cy="519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4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93DCBF-B36B-43C1-A1FF-64CFE40B4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Γηρασμένο</a:t>
            </a:r>
            <a:r>
              <a:rPr lang="el-GR" dirty="0"/>
              <a:t> ή Ώριμο Δέρμα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9898B7-206E-409E-B414-AF4B71D47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63" y="2171700"/>
            <a:ext cx="6323428" cy="3581400"/>
          </a:xfrm>
        </p:spPr>
        <p:txBody>
          <a:bodyPr>
            <a:normAutofit/>
          </a:bodyPr>
          <a:lstStyle/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Μικρή λέπτυνση της επιδερμίδας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Χρωματικές αλλαγές (Πανάδες)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Μειωμένη ελαστικότητα 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Μειωμένη υγρασία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Ρυτίδες</a:t>
            </a:r>
          </a:p>
          <a:p>
            <a:r>
              <a:rPr lang="el-GR" alt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Χαλάρωση</a:t>
            </a:r>
          </a:p>
          <a:p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9B7F2F7-4010-48CE-A401-E5871A7C5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773" y="3123644"/>
            <a:ext cx="4963697" cy="297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74186"/>
      </p:ext>
    </p:extLst>
  </p:cSld>
  <p:clrMapOvr>
    <a:masterClrMapping/>
  </p:clrMapOvr>
</p:sld>
</file>

<file path=ppt/theme/theme1.xml><?xml version="1.0" encoding="utf-8"?>
<a:theme xmlns:a="http://schemas.openxmlformats.org/drawingml/2006/main" name="Περικοπή">
  <a:themeElements>
    <a:clrScheme name="Περικοπή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Περικοπή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ερικοπή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Περικοπή</Template>
  <TotalTime>1257</TotalTime>
  <Words>81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Franklin Gothic Book</vt:lpstr>
      <vt:lpstr>Wingdings</vt:lpstr>
      <vt:lpstr>Περικοπή</vt:lpstr>
      <vt:lpstr>PowerPoint Presentation</vt:lpstr>
      <vt:lpstr>Τύποι Δέρματος</vt:lpstr>
      <vt:lpstr>Λιπαρό Δέρμα</vt:lpstr>
      <vt:lpstr>Ξηρό Δέρμα</vt:lpstr>
      <vt:lpstr>Μικτό Δέρμα</vt:lpstr>
      <vt:lpstr>Κανονικό Δέρμα</vt:lpstr>
      <vt:lpstr>Γηρασμένο ή Ώριμο Δέρμα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ΤΥΠΟΙ ΔΕΡΜΑΤΟΣ</dc:title>
  <dc:creator>Zizila!!!</dc:creator>
  <cp:lastModifiedBy>Eirini Matsaridou</cp:lastModifiedBy>
  <cp:revision>34</cp:revision>
  <dcterms:created xsi:type="dcterms:W3CDTF">2020-11-03T18:13:54Z</dcterms:created>
  <dcterms:modified xsi:type="dcterms:W3CDTF">2022-09-19T09:09:52Z</dcterms:modified>
</cp:coreProperties>
</file>