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0906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22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929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8934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5253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781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7673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3741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792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181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6242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509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4901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942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733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4377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998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0EC588D-E990-4D82-9558-CA710C7E8445}" type="datetimeFigureOut">
              <a:rPr lang="el-GR" smtClean="0"/>
              <a:t>20/9/2024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B971A-0442-4781-9672-D20E7366AB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0544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18614" y="218364"/>
            <a:ext cx="9990161" cy="2088772"/>
          </a:xfrm>
        </p:spPr>
        <p:txBody>
          <a:bodyPr>
            <a:normAutofit/>
          </a:bodyPr>
          <a:lstStyle/>
          <a:p>
            <a:pPr algn="ctr"/>
            <a:r>
              <a:rPr lang="el-G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Νεοελληνικής Γλώσσας Α’ </a:t>
            </a:r>
            <a:r>
              <a:rPr lang="el-G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Γυμνασίου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θεωρία μας πάνω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κυριότερες λειτουργίες των πτώσεων της νέας ελληνικής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803" y="2412970"/>
            <a:ext cx="5714716" cy="393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6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06472" y="452718"/>
            <a:ext cx="7744362" cy="953001"/>
          </a:xfrm>
        </p:spPr>
        <p:txBody>
          <a:bodyPr/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Ποια η αξία της πτώσης;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513697" y="1616675"/>
            <a:ext cx="5682568" cy="4388341"/>
          </a:xfrm>
        </p:spPr>
        <p:txBody>
          <a:bodyPr>
            <a:no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ρόλος της πτώσης είναι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συνδέει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ουσιαστικό με το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στοιχείο της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πρότασης από το οποίο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εξαρτάται. 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βασικές πτώσεις της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Νέας Ελληνικής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(ονομαστική, γενική, αιτιατική) επιτελούν διάφορες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λειτουργίες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συνδέουν το ουσιαστικό με το ρήμα, με άλλο ουσιαστικό, με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πρόθεση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με επίρρημα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Αντίθετα, η κλητική δεν έχει συνδετικό ρόλο,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αλλά τη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χρησιμοποιούμε μόνο όταν θέλουμε να καλέσουμε ή να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προσφωνήσουμε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κάποιον.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81" y="1616675"/>
            <a:ext cx="3964675" cy="398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7276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πικεντρωνόμαστε στο κομμάτι  της θεωρίας : </a:t>
            </a:r>
            <a:r>
              <a:rPr lang="el-G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«Οι πτώσεις μάς δείχνουν τη σχέση που έχει ένα ουσιαστικό με </a:t>
            </a:r>
            <a:r>
              <a:rPr lang="el-G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ρήμα </a:t>
            </a:r>
            <a:r>
              <a:rPr lang="el-G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πρότασης.»</a:t>
            </a:r>
            <a:endParaRPr lang="el-GR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60060" y="2279176"/>
            <a:ext cx="8889793" cy="3969223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υποκείμενο βρίσκεται </a:t>
            </a:r>
            <a:r>
              <a:rPr lang="el-G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πάντα σε </a:t>
            </a:r>
            <a:r>
              <a:rPr lang="el-G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πτώση ονομαστική. </a:t>
            </a:r>
            <a:endParaRPr lang="el-GR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Π.χ.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Κείμενο 4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«Έπλασε μέσα του ένα τοπίο…»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« </a:t>
            </a:r>
            <a:r>
              <a:rPr lang="el-GR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Η δασκάλα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τους ζήτησε να κάνουν ησυχία.» 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Υποκείμενο - Ονομαστική</a:t>
            </a:r>
          </a:p>
          <a:p>
            <a:r>
              <a:rPr lang="el-G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αντικείμενο, </a:t>
            </a:r>
            <a:r>
              <a:rPr lang="el-G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ανάλογα με το ρήμα από το οποίο εξαρτάται, </a:t>
            </a:r>
            <a:r>
              <a:rPr lang="el-G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βρίσκεται </a:t>
            </a:r>
            <a:r>
              <a:rPr lang="el-GR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πτώση αιτιατική ή γενική. </a:t>
            </a: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Π.χ.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Κείμενο 2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«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Παρατηρώντας και ζωγραφίζοντας ωραίους πίνακες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»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«Ο ζωγράφος φόρτωσε επίσης </a:t>
            </a:r>
            <a:r>
              <a:rPr lang="el-GR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τον ουρανό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με μαύρα σύννεφα…» 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Αντικείμενο – Αιτιατική </a:t>
            </a:r>
          </a:p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Π.χ. 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Κείμενο 2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«Παρατηρώντας και ζωγραφίζοντας ωραίους πίνακες»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«Ο ζωγράφος έδωσε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του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αλόγου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πνοή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και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δύναμη.»  </a:t>
            </a:r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Αντικείμενο –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Γενική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Για να βρούμε το αντικείμενο της γενικής, συχνά κάνουμε την ερώτηση «σε τι;» ή «σε ποιον;». Η ερώτηση που κάνουμε στο παράδειγμά μας είναι: «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Ο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ζωγράφος τι έδωσε;» 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«</a:t>
            </a:r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πνοή και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δύναμη</a:t>
            </a:r>
            <a:r>
              <a:rPr lang="el-GR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»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Αντικείμενο –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Αιτιατική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«Ο ζωγράφος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σε ποιον έδωσε πνοή και δύναμη ;»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«Στο άλογο» 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Αντικείμενο – Γενική </a:t>
            </a:r>
            <a:endParaRPr lang="el-GR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47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κατηγορούμενο συμπληρώνει τα συνδετικά ρήματα (γίνομαι, φαίνομαι, θεωρούμαι διορίζομαι, εκλέγομαι). </a:t>
            </a:r>
            <a:b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Συνήθως η πτώση στην οποία βρίσκεται είναι: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σε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πτώση </a:t>
            </a:r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ονομαστική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δίνει μια πληροφορία για το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υποκείμενο του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ρήματος, και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ονομάζεται </a:t>
            </a:r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κατηγορούμενο </a:t>
            </a:r>
            <a:r>
              <a: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</a:t>
            </a:r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υποκειμένου </a:t>
            </a:r>
          </a:p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Π.χ. Κείμενο 2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 Ο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καβαλάρης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φαίνεται </a:t>
            </a:r>
            <a:r>
              <a:rPr lang="el-GR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επιβλητικός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»</a:t>
            </a:r>
          </a:p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Β)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πτώση </a:t>
            </a:r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αιτιατική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δίνει μια πληροφορία για το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αντικείμενο του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ρήματος, και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ονομάζεται </a:t>
            </a:r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κατηγορούμενο </a:t>
            </a:r>
            <a:r>
              <a: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αντικειμένου</a:t>
            </a:r>
            <a:endParaRPr lang="el-G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.χ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Κείμενο 2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«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Θεωρούν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Ρέμινγκτον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σπουδαίο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»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71667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154</TotalTime>
  <Words>363</Words>
  <Application>Microsoft Office PowerPoint</Application>
  <PresentationFormat>Ευρεία οθόνη</PresentationFormat>
  <Paragraphs>17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10" baseType="lpstr">
      <vt:lpstr>Arial</vt:lpstr>
      <vt:lpstr>Century Gothic</vt:lpstr>
      <vt:lpstr>Times New Roman</vt:lpstr>
      <vt:lpstr>Wingdings</vt:lpstr>
      <vt:lpstr>Wingdings 3</vt:lpstr>
      <vt:lpstr>Ιόν</vt:lpstr>
      <vt:lpstr>Νεοελληνικής Γλώσσας Α’ Γυμνασίου Η θεωρία μας πάνω στις κυριότερες λειτουργίες των πτώσεων της νέας ελληνικής</vt:lpstr>
      <vt:lpstr>Ποια η αξία της πτώσης; </vt:lpstr>
      <vt:lpstr>Επικεντρωνόμαστε στο κομμάτι  της θεωρίας : «Οι πτώσεις μάς δείχνουν τη σχέση που έχει ένα ουσιαστικό με το ρήμα της πρότασης.»</vt:lpstr>
      <vt:lpstr>Το κατηγορούμενο συμπληρώνει τα συνδετικά ρήματα (γίνομαι, φαίνομαι, θεωρούμαι διορίζομαι, εκλέγομαι).   Συνήθως η πτώση στην οποία βρίσκεται είναι: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ANNA</dc:creator>
  <cp:lastModifiedBy>anna</cp:lastModifiedBy>
  <cp:revision>18</cp:revision>
  <dcterms:created xsi:type="dcterms:W3CDTF">2017-12-19T20:33:36Z</dcterms:created>
  <dcterms:modified xsi:type="dcterms:W3CDTF">2024-09-20T15:25:20Z</dcterms:modified>
</cp:coreProperties>
</file>