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790A753-8125-4BC2-927D-309804BACB70}" type="datetimeFigureOut">
              <a:rPr lang="pl-PL" smtClean="0"/>
              <a:pPr/>
              <a:t>2019-04-12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CAB7644-62B3-4049-BE60-28EB52BD160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90A753-8125-4BC2-927D-309804BACB70}" type="datetimeFigureOut">
              <a:rPr lang="pl-PL" smtClean="0"/>
              <a:pPr/>
              <a:t>2019-04-12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B7644-62B3-4049-BE60-28EB52BD160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90A753-8125-4BC2-927D-309804BACB70}" type="datetimeFigureOut">
              <a:rPr lang="pl-PL" smtClean="0"/>
              <a:pPr/>
              <a:t>2019-04-12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B7644-62B3-4049-BE60-28EB52BD160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90A753-8125-4BC2-927D-309804BACB70}" type="datetimeFigureOut">
              <a:rPr lang="pl-PL" smtClean="0"/>
              <a:pPr/>
              <a:t>2019-04-12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B7644-62B3-4049-BE60-28EB52BD160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90A753-8125-4BC2-927D-309804BACB70}" type="datetimeFigureOut">
              <a:rPr lang="pl-PL" smtClean="0"/>
              <a:pPr/>
              <a:t>2019-04-12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B7644-62B3-4049-BE60-28EB52BD160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90A753-8125-4BC2-927D-309804BACB70}" type="datetimeFigureOut">
              <a:rPr lang="pl-PL" smtClean="0"/>
              <a:pPr/>
              <a:t>2019-04-12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B7644-62B3-4049-BE60-28EB52BD160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90A753-8125-4BC2-927D-309804BACB70}" type="datetimeFigureOut">
              <a:rPr lang="pl-PL" smtClean="0"/>
              <a:pPr/>
              <a:t>2019-04-12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B7644-62B3-4049-BE60-28EB52BD160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90A753-8125-4BC2-927D-309804BACB70}" type="datetimeFigureOut">
              <a:rPr lang="pl-PL" smtClean="0"/>
              <a:pPr/>
              <a:t>2019-04-12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B7644-62B3-4049-BE60-28EB52BD160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90A753-8125-4BC2-927D-309804BACB70}" type="datetimeFigureOut">
              <a:rPr lang="pl-PL" smtClean="0"/>
              <a:pPr/>
              <a:t>2019-04-12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B7644-62B3-4049-BE60-28EB52BD160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790A753-8125-4BC2-927D-309804BACB70}" type="datetimeFigureOut">
              <a:rPr lang="pl-PL" smtClean="0"/>
              <a:pPr/>
              <a:t>2019-04-12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B7644-62B3-4049-BE60-28EB52BD160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790A753-8125-4BC2-927D-309804BACB70}" type="datetimeFigureOut">
              <a:rPr lang="pl-PL" smtClean="0"/>
              <a:pPr/>
              <a:t>2019-04-12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CAB7644-62B3-4049-BE60-28EB52BD160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790A753-8125-4BC2-927D-309804BACB70}" type="datetimeFigureOut">
              <a:rPr lang="pl-PL" smtClean="0"/>
              <a:pPr/>
              <a:t>2019-04-12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CAB7644-62B3-4049-BE60-28EB52BD1607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55576" y="2276872"/>
            <a:ext cx="7772400" cy="1829761"/>
          </a:xfrm>
        </p:spPr>
        <p:txBody>
          <a:bodyPr/>
          <a:lstStyle/>
          <a:p>
            <a:r>
              <a:rPr lang="pl-PL" sz="8000" dirty="0" smtClean="0"/>
              <a:t>ARTICLES</a:t>
            </a:r>
            <a:endParaRPr lang="pl-PL" sz="80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818651"/>
          </a:xfrm>
        </p:spPr>
        <p:txBody>
          <a:bodyPr>
            <a:normAutofit fontScale="92500" lnSpcReduction="20000"/>
          </a:bodyPr>
          <a:lstStyle/>
          <a:p>
            <a:r>
              <a:rPr lang="pl-PL" dirty="0" err="1" smtClean="0"/>
              <a:t>with</a:t>
            </a:r>
            <a:r>
              <a:rPr lang="en-US" dirty="0" smtClean="0"/>
              <a:t> </a:t>
            </a:r>
            <a:r>
              <a:rPr lang="en-US" b="1" dirty="0" smtClean="0"/>
              <a:t>individual mountains</a:t>
            </a:r>
            <a:r>
              <a:rPr lang="pl-PL" dirty="0" smtClean="0"/>
              <a:t>:</a:t>
            </a:r>
            <a:r>
              <a:rPr lang="en-US" dirty="0" smtClean="0"/>
              <a:t> </a:t>
            </a:r>
            <a:endParaRPr lang="pl-PL" dirty="0" smtClean="0"/>
          </a:p>
          <a:p>
            <a:pPr>
              <a:buNone/>
            </a:pPr>
            <a:r>
              <a:rPr lang="pl-PL" dirty="0" smtClean="0"/>
              <a:t>… </a:t>
            </a:r>
            <a:r>
              <a:rPr lang="en-US" i="1" dirty="0" smtClean="0"/>
              <a:t>Mount Everest</a:t>
            </a:r>
            <a:endParaRPr lang="pl-PL" dirty="0" smtClean="0"/>
          </a:p>
          <a:p>
            <a:pPr>
              <a:buNone/>
            </a:pPr>
            <a:r>
              <a:rPr lang="pl-PL" dirty="0" smtClean="0"/>
              <a:t>- </a:t>
            </a:r>
            <a:r>
              <a:rPr lang="en-US" i="1" dirty="0" smtClean="0"/>
              <a:t>Mount Everest</a:t>
            </a:r>
            <a:endParaRPr lang="pl-PL" i="1" dirty="0" smtClean="0"/>
          </a:p>
          <a:p>
            <a:pPr>
              <a:buNone/>
            </a:pPr>
            <a:endParaRPr lang="pl-PL" dirty="0" smtClean="0"/>
          </a:p>
          <a:p>
            <a:r>
              <a:rPr lang="pl-PL" dirty="0" err="1" smtClean="0"/>
              <a:t>with</a:t>
            </a:r>
            <a:r>
              <a:rPr lang="en-US" dirty="0" smtClean="0"/>
              <a:t> </a:t>
            </a:r>
            <a:r>
              <a:rPr lang="en-US" b="1" dirty="0" smtClean="0"/>
              <a:t>mountain ranges</a:t>
            </a:r>
            <a:r>
              <a:rPr lang="pl-PL" dirty="0" smtClean="0"/>
              <a:t>:</a:t>
            </a:r>
            <a:r>
              <a:rPr lang="en-US" dirty="0" smtClean="0"/>
              <a:t> </a:t>
            </a:r>
            <a:endParaRPr lang="pl-PL" dirty="0" smtClean="0"/>
          </a:p>
          <a:p>
            <a:pPr>
              <a:buNone/>
            </a:pPr>
            <a:r>
              <a:rPr lang="pl-PL" i="1" dirty="0" smtClean="0"/>
              <a:t>…</a:t>
            </a:r>
            <a:r>
              <a:rPr lang="en-US" i="1" dirty="0" err="1" smtClean="0"/>
              <a:t>Tatra</a:t>
            </a:r>
            <a:r>
              <a:rPr lang="en-US" i="1" dirty="0" smtClean="0"/>
              <a:t> mountains</a:t>
            </a:r>
            <a:endParaRPr lang="pl-PL" i="1" dirty="0" smtClean="0"/>
          </a:p>
          <a:p>
            <a:pPr>
              <a:buNone/>
            </a:pPr>
            <a:r>
              <a:rPr lang="en-US" b="1" i="1" dirty="0" smtClean="0"/>
              <a:t>the</a:t>
            </a:r>
            <a:r>
              <a:rPr lang="en-US" i="1" dirty="0" smtClean="0"/>
              <a:t> </a:t>
            </a:r>
            <a:r>
              <a:rPr lang="en-US" i="1" dirty="0" err="1" smtClean="0"/>
              <a:t>Tatra</a:t>
            </a:r>
            <a:r>
              <a:rPr lang="en-US" i="1" dirty="0" smtClean="0"/>
              <a:t> mountains</a:t>
            </a:r>
            <a:endParaRPr lang="pl-PL" dirty="0" smtClean="0"/>
          </a:p>
          <a:p>
            <a:pPr>
              <a:buNone/>
            </a:pPr>
            <a:endParaRPr lang="pl-PL" dirty="0" smtClean="0"/>
          </a:p>
          <a:p>
            <a:r>
              <a:rPr lang="pl-PL" dirty="0" err="1" smtClean="0"/>
              <a:t>with</a:t>
            </a:r>
            <a:r>
              <a:rPr lang="en-US" dirty="0" smtClean="0"/>
              <a:t> </a:t>
            </a:r>
            <a:r>
              <a:rPr lang="en-US" b="1" dirty="0" smtClean="0"/>
              <a:t>rivers</a:t>
            </a:r>
            <a:r>
              <a:rPr lang="pl-PL" dirty="0" smtClean="0"/>
              <a:t>:</a:t>
            </a:r>
            <a:r>
              <a:rPr lang="en-US" dirty="0" smtClean="0"/>
              <a:t> </a:t>
            </a:r>
            <a:endParaRPr lang="pl-PL" dirty="0" smtClean="0"/>
          </a:p>
          <a:p>
            <a:pPr>
              <a:buNone/>
            </a:pPr>
            <a:r>
              <a:rPr lang="pl-PL" i="1" dirty="0" smtClean="0"/>
              <a:t>…</a:t>
            </a:r>
            <a:r>
              <a:rPr lang="en-US" i="1" dirty="0" smtClean="0"/>
              <a:t>Vistula</a:t>
            </a:r>
            <a:r>
              <a:rPr lang="en-US" dirty="0" smtClean="0"/>
              <a:t> </a:t>
            </a:r>
            <a:endParaRPr lang="pl-PL" dirty="0" smtClean="0"/>
          </a:p>
          <a:p>
            <a:pPr>
              <a:buNone/>
            </a:pPr>
            <a:r>
              <a:rPr lang="en-US" i="1" dirty="0" smtClean="0"/>
              <a:t>the Vistula</a:t>
            </a:r>
            <a:r>
              <a:rPr lang="en-US" dirty="0" smtClean="0"/>
              <a:t> </a:t>
            </a:r>
            <a:endParaRPr lang="pl-PL" dirty="0" smtClean="0"/>
          </a:p>
          <a:p>
            <a:pPr>
              <a:buNone/>
            </a:pPr>
            <a:endParaRPr lang="pl-PL" dirty="0" smtClean="0"/>
          </a:p>
          <a:p>
            <a:r>
              <a:rPr lang="pl-PL" b="1" dirty="0" err="1" smtClean="0"/>
              <a:t>with</a:t>
            </a:r>
            <a:r>
              <a:rPr lang="en-US" b="1" dirty="0" smtClean="0"/>
              <a:t> seas, oceans</a:t>
            </a:r>
            <a:r>
              <a:rPr lang="pl-PL" dirty="0" smtClean="0"/>
              <a:t>:</a:t>
            </a:r>
          </a:p>
          <a:p>
            <a:pPr>
              <a:buNone/>
            </a:pPr>
            <a:r>
              <a:rPr lang="pl-PL" dirty="0" smtClean="0"/>
              <a:t>… </a:t>
            </a:r>
            <a:r>
              <a:rPr lang="en-US" dirty="0" smtClean="0"/>
              <a:t>Baltic sea</a:t>
            </a:r>
            <a:endParaRPr lang="pl-PL" dirty="0" smtClean="0"/>
          </a:p>
          <a:p>
            <a:pPr>
              <a:buNone/>
            </a:pPr>
            <a:r>
              <a:rPr lang="pl-PL" b="1" dirty="0" err="1" smtClean="0"/>
              <a:t>the</a:t>
            </a:r>
            <a:r>
              <a:rPr lang="pl-PL" dirty="0" smtClean="0"/>
              <a:t> </a:t>
            </a:r>
            <a:r>
              <a:rPr lang="en-US" dirty="0" smtClean="0"/>
              <a:t>Baltic sea</a:t>
            </a:r>
            <a:endParaRPr lang="pl-PL" dirty="0" smtClean="0"/>
          </a:p>
          <a:p>
            <a:pPr>
              <a:buNone/>
            </a:pPr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619"/>
          </a:xfrm>
        </p:spPr>
        <p:txBody>
          <a:bodyPr/>
          <a:lstStyle/>
          <a:p>
            <a:r>
              <a:rPr lang="pl-PL" dirty="0" err="1" smtClean="0"/>
              <a:t>with</a:t>
            </a:r>
            <a:r>
              <a:rPr lang="en-US" dirty="0" smtClean="0"/>
              <a:t> </a:t>
            </a:r>
            <a:r>
              <a:rPr lang="en-US" b="1" dirty="0" smtClean="0"/>
              <a:t>individual </a:t>
            </a:r>
            <a:r>
              <a:rPr lang="pl-PL" b="1" dirty="0" err="1" smtClean="0"/>
              <a:t>islands</a:t>
            </a:r>
            <a:r>
              <a:rPr lang="pl-PL" dirty="0" smtClean="0"/>
              <a:t>:</a:t>
            </a:r>
            <a:r>
              <a:rPr lang="en-US" dirty="0" smtClean="0"/>
              <a:t> </a:t>
            </a:r>
            <a:endParaRPr lang="pl-PL" dirty="0" smtClean="0"/>
          </a:p>
          <a:p>
            <a:pPr>
              <a:buNone/>
            </a:pPr>
            <a:r>
              <a:rPr lang="pl-PL" dirty="0" smtClean="0"/>
              <a:t>… </a:t>
            </a:r>
            <a:r>
              <a:rPr lang="pl-PL" i="1" dirty="0" smtClean="0"/>
              <a:t>Grenada</a:t>
            </a:r>
          </a:p>
          <a:p>
            <a:pPr>
              <a:buNone/>
            </a:pPr>
            <a:r>
              <a:rPr lang="pl-PL" i="1" dirty="0" smtClean="0"/>
              <a:t>- Grenada</a:t>
            </a:r>
            <a:endParaRPr lang="pl-PL" dirty="0" smtClean="0"/>
          </a:p>
          <a:p>
            <a:pPr>
              <a:buNone/>
            </a:pPr>
            <a:endParaRPr lang="pl-PL" i="1" dirty="0" smtClean="0"/>
          </a:p>
          <a:p>
            <a:pPr>
              <a:buNone/>
            </a:pPr>
            <a:endParaRPr lang="pl-PL" dirty="0" smtClean="0"/>
          </a:p>
          <a:p>
            <a:r>
              <a:rPr lang="pl-PL" dirty="0" err="1" smtClean="0"/>
              <a:t>with</a:t>
            </a:r>
            <a:r>
              <a:rPr lang="en-US" dirty="0" smtClean="0"/>
              <a:t> </a:t>
            </a:r>
            <a:r>
              <a:rPr lang="pl-PL" b="1" dirty="0" err="1" smtClean="0"/>
              <a:t>islands</a:t>
            </a:r>
            <a:r>
              <a:rPr lang="pl-PL" b="1" dirty="0" smtClean="0"/>
              <a:t> </a:t>
            </a:r>
            <a:r>
              <a:rPr lang="pl-PL" b="1" dirty="0" err="1" smtClean="0"/>
              <a:t>chains</a:t>
            </a:r>
            <a:r>
              <a:rPr lang="pl-PL" dirty="0" smtClean="0"/>
              <a:t>:</a:t>
            </a:r>
            <a:r>
              <a:rPr lang="en-US" dirty="0" smtClean="0"/>
              <a:t> </a:t>
            </a:r>
            <a:endParaRPr lang="pl-PL" dirty="0" smtClean="0"/>
          </a:p>
          <a:p>
            <a:pPr>
              <a:buNone/>
            </a:pPr>
            <a:r>
              <a:rPr lang="pl-PL" i="1" dirty="0" smtClean="0"/>
              <a:t>… Pacific </a:t>
            </a:r>
            <a:r>
              <a:rPr lang="pl-PL" i="1" dirty="0" err="1" smtClean="0"/>
              <a:t>Islands</a:t>
            </a:r>
            <a:r>
              <a:rPr lang="pl-PL" i="1" dirty="0" smtClean="0"/>
              <a:t> </a:t>
            </a:r>
            <a:endParaRPr lang="pl-PL" i="1" dirty="0" smtClean="0"/>
          </a:p>
          <a:p>
            <a:pPr>
              <a:buNone/>
            </a:pPr>
            <a:r>
              <a:rPr lang="en-US" b="1" i="1" dirty="0" smtClean="0"/>
              <a:t>the</a:t>
            </a:r>
            <a:r>
              <a:rPr lang="pl-PL" i="1" dirty="0" smtClean="0"/>
              <a:t> Pacific </a:t>
            </a:r>
            <a:r>
              <a:rPr lang="pl-PL" i="1" dirty="0" err="1" smtClean="0"/>
              <a:t>Islands</a:t>
            </a:r>
            <a:r>
              <a:rPr lang="pl-PL" i="1" smtClean="0"/>
              <a:t> </a:t>
            </a:r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1662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 smtClean="0"/>
              <a:t>STEP 1: Find nouns</a:t>
            </a:r>
            <a:r>
              <a:rPr lang="pl-PL" b="1" dirty="0" smtClean="0"/>
              <a:t>.</a:t>
            </a:r>
          </a:p>
          <a:p>
            <a:pPr>
              <a:buNone/>
            </a:pPr>
            <a:r>
              <a:rPr lang="pl-PL" i="1" dirty="0" smtClean="0"/>
              <a:t>		</a:t>
            </a:r>
            <a:r>
              <a:rPr lang="pl-PL" i="1" dirty="0" err="1" smtClean="0"/>
              <a:t>There</a:t>
            </a:r>
            <a:r>
              <a:rPr lang="pl-PL" i="1" dirty="0" smtClean="0"/>
              <a:t> was …</a:t>
            </a:r>
            <a:r>
              <a:rPr lang="pl-PL" i="1" dirty="0" err="1" smtClean="0"/>
              <a:t>table</a:t>
            </a:r>
            <a:r>
              <a:rPr lang="pl-PL" i="1" dirty="0" smtClean="0"/>
              <a:t>. On …</a:t>
            </a:r>
            <a:r>
              <a:rPr lang="pl-PL" i="1" dirty="0" err="1" smtClean="0"/>
              <a:t>table</a:t>
            </a:r>
            <a:r>
              <a:rPr lang="pl-PL" i="1" dirty="0" smtClean="0"/>
              <a:t> </a:t>
            </a:r>
            <a:r>
              <a:rPr lang="pl-PL" i="1" dirty="0" err="1" smtClean="0"/>
              <a:t>there</a:t>
            </a:r>
            <a:r>
              <a:rPr lang="pl-PL" i="1" dirty="0" smtClean="0"/>
              <a:t> was </a:t>
            </a:r>
          </a:p>
          <a:p>
            <a:pPr>
              <a:buNone/>
            </a:pPr>
            <a:r>
              <a:rPr lang="pl-PL" i="1" dirty="0" smtClean="0"/>
              <a:t>		…pen, …</a:t>
            </a:r>
            <a:r>
              <a:rPr lang="pl-PL" i="1" dirty="0" err="1" smtClean="0"/>
              <a:t>water</a:t>
            </a:r>
            <a:r>
              <a:rPr lang="pl-PL" i="1" dirty="0" smtClean="0"/>
              <a:t> and … </a:t>
            </a:r>
            <a:r>
              <a:rPr lang="pl-PL" i="1" dirty="0" err="1" smtClean="0"/>
              <a:t>books</a:t>
            </a:r>
            <a:r>
              <a:rPr lang="pl-PL" i="1" dirty="0" smtClean="0"/>
              <a:t>. … </a:t>
            </a:r>
            <a:r>
              <a:rPr lang="pl-PL" i="1" dirty="0" err="1" smtClean="0"/>
              <a:t>water</a:t>
            </a:r>
            <a:r>
              <a:rPr lang="pl-PL" i="1" dirty="0" smtClean="0"/>
              <a:t> hot.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r>
              <a:rPr lang="en-US" b="1" dirty="0" smtClean="0"/>
              <a:t>STEP 2: </a:t>
            </a:r>
            <a:r>
              <a:rPr lang="pl-PL" b="1" dirty="0" err="1" smtClean="0"/>
              <a:t>Identify</a:t>
            </a:r>
            <a:r>
              <a:rPr lang="pl-PL" b="1" dirty="0" smtClean="0"/>
              <a:t> </a:t>
            </a:r>
            <a:r>
              <a:rPr lang="pl-PL" b="1" dirty="0" err="1" smtClean="0"/>
              <a:t>nouns</a:t>
            </a:r>
            <a:r>
              <a:rPr lang="pl-PL" b="1" dirty="0" smtClean="0"/>
              <a:t>:</a:t>
            </a:r>
            <a:endParaRPr lang="pl-PL" dirty="0" smtClean="0"/>
          </a:p>
          <a:p>
            <a:r>
              <a:rPr lang="en-US" b="1" dirty="0" smtClean="0"/>
              <a:t>Countable singular</a:t>
            </a:r>
            <a:r>
              <a:rPr lang="pl-PL" b="1" dirty="0" smtClean="0"/>
              <a:t> </a:t>
            </a:r>
            <a:r>
              <a:rPr lang="pl-PL" b="1" dirty="0" err="1" smtClean="0"/>
              <a:t>nouns</a:t>
            </a:r>
            <a:r>
              <a:rPr lang="en-US" b="1" dirty="0" smtClean="0"/>
              <a:t>: </a:t>
            </a:r>
            <a:endParaRPr lang="pl-PL" b="1" dirty="0" smtClean="0"/>
          </a:p>
          <a:p>
            <a:pPr>
              <a:buNone/>
            </a:pPr>
            <a:r>
              <a:rPr lang="en-US" dirty="0" smtClean="0"/>
              <a:t>- non-specific: </a:t>
            </a:r>
            <a:r>
              <a:rPr lang="en-US" i="1" dirty="0" smtClean="0"/>
              <a:t>a/an</a:t>
            </a:r>
            <a:r>
              <a:rPr lang="en-US" dirty="0" smtClean="0"/>
              <a:t> </a:t>
            </a:r>
            <a:endParaRPr lang="pl-PL" dirty="0" smtClean="0"/>
          </a:p>
          <a:p>
            <a:pPr>
              <a:buNone/>
            </a:pPr>
            <a:r>
              <a:rPr lang="en-US" dirty="0" smtClean="0"/>
              <a:t>- specific: </a:t>
            </a:r>
            <a:r>
              <a:rPr lang="en-US" i="1" dirty="0" smtClean="0"/>
              <a:t>the</a:t>
            </a:r>
            <a:endParaRPr lang="pl-PL" dirty="0" smtClean="0"/>
          </a:p>
          <a:p>
            <a:r>
              <a:rPr lang="pl-PL" b="1" dirty="0" err="1" smtClean="0"/>
              <a:t>Countable</a:t>
            </a:r>
            <a:r>
              <a:rPr lang="en-US" dirty="0" smtClean="0"/>
              <a:t> </a:t>
            </a:r>
            <a:r>
              <a:rPr lang="en-US" b="1" dirty="0" smtClean="0"/>
              <a:t>plural:</a:t>
            </a:r>
            <a:endParaRPr lang="pl-PL" dirty="0" smtClean="0"/>
          </a:p>
          <a:p>
            <a:pPr>
              <a:buNone/>
            </a:pPr>
            <a:r>
              <a:rPr lang="en-US" dirty="0" smtClean="0"/>
              <a:t>- non-specific: </a:t>
            </a:r>
            <a:r>
              <a:rPr lang="en-US" i="1" dirty="0" smtClean="0"/>
              <a:t>-</a:t>
            </a:r>
            <a:endParaRPr lang="pl-PL" dirty="0" smtClean="0"/>
          </a:p>
          <a:p>
            <a:pPr>
              <a:buNone/>
            </a:pPr>
            <a:r>
              <a:rPr lang="en-US" dirty="0" smtClean="0"/>
              <a:t>- specific: </a:t>
            </a:r>
            <a:r>
              <a:rPr lang="en-US" i="1" dirty="0" smtClean="0"/>
              <a:t>the</a:t>
            </a:r>
            <a:endParaRPr lang="pl-PL" dirty="0" smtClean="0"/>
          </a:p>
          <a:p>
            <a:r>
              <a:rPr lang="pl-PL" b="1" dirty="0" err="1" smtClean="0"/>
              <a:t>Uncountable</a:t>
            </a:r>
            <a:r>
              <a:rPr lang="pl-PL" b="1" dirty="0" smtClean="0"/>
              <a:t> </a:t>
            </a:r>
            <a:r>
              <a:rPr lang="pl-PL" b="1" dirty="0" err="1" smtClean="0"/>
              <a:t>nouns</a:t>
            </a:r>
            <a:r>
              <a:rPr lang="pl-PL" b="1" dirty="0" smtClean="0"/>
              <a:t>: </a:t>
            </a:r>
            <a:endParaRPr lang="pl-PL" i="1" dirty="0" smtClean="0"/>
          </a:p>
          <a:p>
            <a:pPr>
              <a:buNone/>
            </a:pPr>
            <a:r>
              <a:rPr lang="en-US" dirty="0" smtClean="0"/>
              <a:t>- non-specific: </a:t>
            </a:r>
            <a:r>
              <a:rPr lang="en-US" i="1" dirty="0" smtClean="0"/>
              <a:t>-</a:t>
            </a:r>
            <a:endParaRPr lang="pl-PL" dirty="0" smtClean="0"/>
          </a:p>
          <a:p>
            <a:pPr>
              <a:buFontTx/>
              <a:buChar char="-"/>
            </a:pPr>
            <a:r>
              <a:rPr lang="en-US" dirty="0" smtClean="0"/>
              <a:t>specific: </a:t>
            </a:r>
            <a:r>
              <a:rPr lang="en-US" i="1" dirty="0" smtClean="0"/>
              <a:t>the</a:t>
            </a:r>
            <a:endParaRPr lang="pl-PL" i="1" dirty="0" smtClean="0"/>
          </a:p>
          <a:p>
            <a:pPr>
              <a:buFontTx/>
              <a:buChar char="-"/>
            </a:pPr>
            <a:endParaRPr lang="pl-PL" i="1" dirty="0" smtClean="0"/>
          </a:p>
          <a:p>
            <a:pPr>
              <a:buNone/>
            </a:pPr>
            <a:r>
              <a:rPr lang="pl-PL" i="1" dirty="0" smtClean="0"/>
              <a:t>		</a:t>
            </a:r>
            <a:r>
              <a:rPr lang="pl-PL" i="1" dirty="0" err="1" smtClean="0"/>
              <a:t>There</a:t>
            </a:r>
            <a:r>
              <a:rPr lang="pl-PL" i="1" dirty="0" smtClean="0"/>
              <a:t> was </a:t>
            </a:r>
            <a:r>
              <a:rPr lang="pl-PL" b="1" i="1" dirty="0" smtClean="0"/>
              <a:t>a</a:t>
            </a:r>
            <a:r>
              <a:rPr lang="pl-PL" i="1" dirty="0" smtClean="0"/>
              <a:t> </a:t>
            </a:r>
            <a:r>
              <a:rPr lang="pl-PL" i="1" dirty="0" err="1" smtClean="0"/>
              <a:t>table</a:t>
            </a:r>
            <a:r>
              <a:rPr lang="pl-PL" i="1" dirty="0" smtClean="0"/>
              <a:t>. On </a:t>
            </a:r>
            <a:r>
              <a:rPr lang="pl-PL" b="1" i="1" dirty="0" err="1" smtClean="0"/>
              <a:t>the</a:t>
            </a:r>
            <a:r>
              <a:rPr lang="pl-PL" i="1" dirty="0" smtClean="0"/>
              <a:t> </a:t>
            </a:r>
            <a:r>
              <a:rPr lang="pl-PL" i="1" dirty="0" err="1" smtClean="0"/>
              <a:t>table</a:t>
            </a:r>
            <a:r>
              <a:rPr lang="pl-PL" i="1" dirty="0" smtClean="0"/>
              <a:t> </a:t>
            </a:r>
            <a:r>
              <a:rPr lang="pl-PL" i="1" dirty="0" err="1" smtClean="0"/>
              <a:t>there</a:t>
            </a:r>
            <a:r>
              <a:rPr lang="pl-PL" i="1" dirty="0" smtClean="0"/>
              <a:t> was </a:t>
            </a:r>
            <a:r>
              <a:rPr lang="pl-PL" b="1" i="1" dirty="0" smtClean="0"/>
              <a:t>a</a:t>
            </a:r>
            <a:r>
              <a:rPr lang="pl-PL" i="1" dirty="0" smtClean="0"/>
              <a:t> pen, </a:t>
            </a:r>
          </a:p>
          <a:p>
            <a:pPr>
              <a:buNone/>
            </a:pPr>
            <a:r>
              <a:rPr lang="pl-PL" b="1" i="1" dirty="0" smtClean="0"/>
              <a:t>		- </a:t>
            </a:r>
            <a:r>
              <a:rPr lang="pl-PL" i="1" dirty="0" err="1" smtClean="0"/>
              <a:t>water</a:t>
            </a:r>
            <a:r>
              <a:rPr lang="pl-PL" i="1" dirty="0" smtClean="0"/>
              <a:t> and </a:t>
            </a:r>
            <a:r>
              <a:rPr lang="pl-PL" b="1" i="1" dirty="0" smtClean="0"/>
              <a:t>-</a:t>
            </a:r>
            <a:r>
              <a:rPr lang="pl-PL" i="1" dirty="0" smtClean="0"/>
              <a:t> </a:t>
            </a:r>
            <a:r>
              <a:rPr lang="pl-PL" i="1" dirty="0" err="1" smtClean="0"/>
              <a:t>books</a:t>
            </a:r>
            <a:r>
              <a:rPr lang="pl-PL" i="1" dirty="0" smtClean="0"/>
              <a:t>. </a:t>
            </a:r>
            <a:r>
              <a:rPr lang="pl-PL" b="1" i="1" dirty="0" err="1" smtClean="0"/>
              <a:t>The</a:t>
            </a:r>
            <a:r>
              <a:rPr lang="pl-PL" i="1" dirty="0" smtClean="0"/>
              <a:t> </a:t>
            </a:r>
            <a:r>
              <a:rPr lang="pl-PL" i="1" dirty="0" err="1" smtClean="0"/>
              <a:t>water</a:t>
            </a:r>
            <a:r>
              <a:rPr lang="pl-PL" i="1" dirty="0" smtClean="0"/>
              <a:t> hot.</a:t>
            </a:r>
          </a:p>
          <a:p>
            <a:pPr>
              <a:buFontTx/>
              <a:buChar char="-"/>
            </a:pPr>
            <a:endParaRPr lang="pl-PL" dirty="0" smtClean="0"/>
          </a:p>
          <a:p>
            <a:pPr>
              <a:buNone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/>
          <a:lstStyle/>
          <a:p>
            <a:r>
              <a:rPr lang="pl-PL" dirty="0" err="1" smtClean="0"/>
              <a:t>When</a:t>
            </a:r>
            <a:r>
              <a:rPr lang="pl-PL" dirty="0" smtClean="0"/>
              <a:t> do we </a:t>
            </a:r>
            <a:r>
              <a:rPr lang="pl-PL" dirty="0" err="1" smtClean="0"/>
              <a:t>use</a:t>
            </a:r>
            <a:r>
              <a:rPr lang="pl-PL" dirty="0" smtClean="0"/>
              <a:t> </a:t>
            </a:r>
            <a:r>
              <a:rPr lang="pl-PL" dirty="0" err="1" smtClean="0"/>
              <a:t>articles</a:t>
            </a:r>
            <a:r>
              <a:rPr lang="pl-PL" dirty="0" smtClean="0"/>
              <a:t>?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sz="4400" b="1" dirty="0" smtClean="0"/>
              <a:t>	</a:t>
            </a:r>
            <a:r>
              <a:rPr lang="en-US" sz="4400" b="1" dirty="0" smtClean="0"/>
              <a:t>mentioning </a:t>
            </a:r>
            <a:r>
              <a:rPr lang="pl-PL" sz="4400" b="1" dirty="0" err="1" smtClean="0"/>
              <a:t>something</a:t>
            </a:r>
            <a:r>
              <a:rPr lang="pl-PL" sz="4400" b="1" dirty="0" smtClean="0"/>
              <a:t> </a:t>
            </a:r>
            <a:r>
              <a:rPr lang="en-US" sz="4400" b="1" dirty="0" smtClean="0"/>
              <a:t>for the first time</a:t>
            </a:r>
            <a:r>
              <a:rPr lang="pl-PL" sz="4400" b="1" dirty="0" smtClean="0"/>
              <a:t>:</a:t>
            </a:r>
          </a:p>
          <a:p>
            <a:pPr>
              <a:buNone/>
            </a:pPr>
            <a:endParaRPr lang="pl-PL" dirty="0" smtClean="0"/>
          </a:p>
          <a:p>
            <a:pPr algn="ctr">
              <a:buNone/>
            </a:pPr>
            <a:r>
              <a:rPr lang="en-US" dirty="0" smtClean="0"/>
              <a:t> </a:t>
            </a:r>
            <a:r>
              <a:rPr lang="en-US" sz="4000" i="1" dirty="0" smtClean="0"/>
              <a:t>I have </a:t>
            </a:r>
            <a:r>
              <a:rPr lang="pl-PL" sz="4000" i="1" dirty="0" smtClean="0"/>
              <a:t>… </a:t>
            </a:r>
            <a:r>
              <a:rPr lang="en-US" sz="4000" i="1" dirty="0" smtClean="0"/>
              <a:t>beautiful car</a:t>
            </a:r>
            <a:r>
              <a:rPr lang="pl-PL" sz="4000" dirty="0" smtClean="0"/>
              <a:t>.</a:t>
            </a:r>
          </a:p>
          <a:p>
            <a:pPr algn="ctr">
              <a:buNone/>
            </a:pPr>
            <a:r>
              <a:rPr lang="en-US" sz="4000" i="1" dirty="0" smtClean="0"/>
              <a:t>I have </a:t>
            </a:r>
            <a:r>
              <a:rPr lang="pl-PL" sz="4000" b="1" i="1" dirty="0" smtClean="0"/>
              <a:t>a</a:t>
            </a:r>
            <a:r>
              <a:rPr lang="pl-PL" sz="4000" i="1" dirty="0" smtClean="0"/>
              <a:t> </a:t>
            </a:r>
            <a:r>
              <a:rPr lang="en-US" sz="4000" i="1" dirty="0" smtClean="0"/>
              <a:t>beautiful car</a:t>
            </a:r>
            <a:r>
              <a:rPr lang="pl-PL" sz="4000" dirty="0" smtClean="0"/>
              <a:t>.</a:t>
            </a:r>
            <a:endParaRPr lang="pl-PL" sz="4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99592" y="476672"/>
            <a:ext cx="7787208" cy="5904656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names of families</a:t>
            </a:r>
            <a:r>
              <a:rPr lang="pl-PL" dirty="0" smtClean="0"/>
              <a:t>:</a:t>
            </a:r>
            <a:r>
              <a:rPr lang="en-US" dirty="0" smtClean="0"/>
              <a:t> </a:t>
            </a:r>
            <a:endParaRPr lang="pl-PL" dirty="0" smtClean="0"/>
          </a:p>
          <a:p>
            <a:pPr>
              <a:buNone/>
            </a:pPr>
            <a:r>
              <a:rPr lang="pl-PL" i="1" dirty="0" smtClean="0"/>
              <a:t>…</a:t>
            </a:r>
            <a:r>
              <a:rPr lang="en-US" i="1" dirty="0" smtClean="0"/>
              <a:t> Browns</a:t>
            </a:r>
            <a:r>
              <a:rPr lang="pl-PL" dirty="0" smtClean="0"/>
              <a:t>			</a:t>
            </a:r>
          </a:p>
          <a:p>
            <a:pPr>
              <a:buNone/>
            </a:pPr>
            <a:r>
              <a:rPr lang="pl-PL" b="1" i="1" dirty="0" err="1" smtClean="0"/>
              <a:t>the</a:t>
            </a:r>
            <a:r>
              <a:rPr lang="pl-PL" i="1" dirty="0" smtClean="0"/>
              <a:t> </a:t>
            </a:r>
            <a:r>
              <a:rPr lang="pl-PL" i="1" dirty="0" err="1" smtClean="0"/>
              <a:t>Browns</a:t>
            </a:r>
            <a:endParaRPr lang="pl-PL" i="1" dirty="0" smtClean="0"/>
          </a:p>
          <a:p>
            <a:pPr>
              <a:buNone/>
            </a:pPr>
            <a:endParaRPr lang="pl-PL" i="1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proper names</a:t>
            </a:r>
            <a:r>
              <a:rPr lang="pl-PL" dirty="0" smtClean="0"/>
              <a:t>:</a:t>
            </a:r>
            <a:r>
              <a:rPr lang="en-US" dirty="0" smtClean="0"/>
              <a:t> </a:t>
            </a:r>
            <a:endParaRPr lang="pl-PL" dirty="0" smtClean="0"/>
          </a:p>
          <a:p>
            <a:pPr>
              <a:buNone/>
            </a:pPr>
            <a:r>
              <a:rPr lang="pl-PL" dirty="0" smtClean="0"/>
              <a:t>… </a:t>
            </a:r>
            <a:r>
              <a:rPr lang="en-US" i="1" dirty="0" smtClean="0"/>
              <a:t>Jane, </a:t>
            </a:r>
            <a:r>
              <a:rPr lang="pl-PL" i="1" dirty="0" smtClean="0"/>
              <a:t>… </a:t>
            </a:r>
            <a:r>
              <a:rPr lang="en-US" i="1" dirty="0" smtClean="0"/>
              <a:t>Mr. </a:t>
            </a:r>
            <a:r>
              <a:rPr lang="en-US" i="1" dirty="0" err="1" smtClean="0"/>
              <a:t>Johnes</a:t>
            </a:r>
            <a:endParaRPr lang="pl-PL" dirty="0" smtClean="0"/>
          </a:p>
          <a:p>
            <a:pPr>
              <a:buNone/>
            </a:pPr>
            <a:r>
              <a:rPr lang="pl-PL" i="1" dirty="0" smtClean="0"/>
              <a:t>- </a:t>
            </a:r>
            <a:r>
              <a:rPr lang="en-US" i="1" dirty="0" smtClean="0"/>
              <a:t>Jane, </a:t>
            </a:r>
            <a:r>
              <a:rPr lang="pl-PL" i="1" dirty="0" smtClean="0"/>
              <a:t>- </a:t>
            </a:r>
            <a:r>
              <a:rPr lang="en-US" i="1" dirty="0" smtClean="0"/>
              <a:t>Mr. </a:t>
            </a:r>
            <a:r>
              <a:rPr lang="en-US" i="1" dirty="0" err="1" smtClean="0"/>
              <a:t>Johnes</a:t>
            </a:r>
            <a:endParaRPr lang="pl-PL" i="1" dirty="0" smtClean="0"/>
          </a:p>
          <a:p>
            <a:pPr>
              <a:buNone/>
            </a:pPr>
            <a:endParaRPr lang="pl-PL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names of jobs</a:t>
            </a:r>
            <a:r>
              <a:rPr lang="pl-PL" dirty="0" smtClean="0"/>
              <a:t>:</a:t>
            </a:r>
            <a:r>
              <a:rPr lang="en-US" dirty="0" smtClean="0"/>
              <a:t> </a:t>
            </a:r>
            <a:endParaRPr lang="pl-PL" dirty="0" smtClean="0"/>
          </a:p>
          <a:p>
            <a:pPr>
              <a:buNone/>
            </a:pPr>
            <a:r>
              <a:rPr lang="en-US" i="1" dirty="0" smtClean="0"/>
              <a:t>Jane is </a:t>
            </a:r>
            <a:r>
              <a:rPr lang="pl-PL" i="1" dirty="0" smtClean="0"/>
              <a:t>… </a:t>
            </a:r>
            <a:r>
              <a:rPr lang="en-US" i="1" dirty="0" smtClean="0"/>
              <a:t>architect</a:t>
            </a:r>
            <a:r>
              <a:rPr lang="pl-PL" i="1" dirty="0" smtClean="0"/>
              <a:t>.	</a:t>
            </a:r>
          </a:p>
          <a:p>
            <a:pPr>
              <a:buNone/>
            </a:pPr>
            <a:r>
              <a:rPr lang="en-US" i="1" dirty="0" smtClean="0"/>
              <a:t>Jane is </a:t>
            </a:r>
            <a:r>
              <a:rPr lang="pl-PL" b="1" i="1" dirty="0" smtClean="0"/>
              <a:t>an</a:t>
            </a:r>
            <a:r>
              <a:rPr lang="pl-PL" i="1" dirty="0" smtClean="0"/>
              <a:t> </a:t>
            </a:r>
            <a:r>
              <a:rPr lang="en-US" i="1" dirty="0" smtClean="0"/>
              <a:t>architect</a:t>
            </a:r>
            <a:r>
              <a:rPr lang="pl-PL" i="1" dirty="0" smtClean="0"/>
              <a:t>.</a:t>
            </a:r>
            <a:endParaRPr lang="pl-PL" dirty="0" smtClean="0"/>
          </a:p>
          <a:p>
            <a:pPr>
              <a:buNone/>
            </a:pPr>
            <a:endParaRPr lang="pl-PL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with superlatives</a:t>
            </a:r>
            <a:r>
              <a:rPr lang="pl-PL" dirty="0" smtClean="0"/>
              <a:t>:</a:t>
            </a:r>
            <a:r>
              <a:rPr lang="en-US" dirty="0" smtClean="0"/>
              <a:t> </a:t>
            </a:r>
            <a:endParaRPr lang="pl-PL" dirty="0" smtClean="0"/>
          </a:p>
          <a:p>
            <a:pPr>
              <a:buNone/>
            </a:pPr>
            <a:r>
              <a:rPr lang="pl-PL" i="1" dirty="0" smtClean="0"/>
              <a:t>… </a:t>
            </a:r>
            <a:r>
              <a:rPr lang="en-US" i="1" dirty="0" smtClean="0"/>
              <a:t>most beautiful girl</a:t>
            </a:r>
            <a:endParaRPr lang="pl-PL" dirty="0" smtClean="0"/>
          </a:p>
          <a:p>
            <a:pPr>
              <a:buNone/>
            </a:pPr>
            <a:r>
              <a:rPr lang="en-US" b="1" i="1" dirty="0" smtClean="0"/>
              <a:t>the</a:t>
            </a:r>
            <a:r>
              <a:rPr lang="en-US" i="1" dirty="0" smtClean="0"/>
              <a:t> most beautiful girl</a:t>
            </a:r>
            <a:endParaRPr lang="pl-PL" i="1" dirty="0" smtClean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43608" y="260648"/>
            <a:ext cx="7643192" cy="604867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with sports</a:t>
            </a:r>
            <a:r>
              <a:rPr lang="pl-PL" dirty="0" smtClean="0"/>
              <a:t>:</a:t>
            </a:r>
            <a:r>
              <a:rPr lang="en-US" dirty="0" smtClean="0"/>
              <a:t> </a:t>
            </a:r>
            <a:endParaRPr lang="pl-PL" dirty="0" smtClean="0"/>
          </a:p>
          <a:p>
            <a:pPr>
              <a:buNone/>
            </a:pPr>
            <a:r>
              <a:rPr lang="en-US" i="1" dirty="0" smtClean="0"/>
              <a:t>I play</a:t>
            </a:r>
            <a:r>
              <a:rPr lang="pl-PL" i="1" dirty="0" smtClean="0"/>
              <a:t> … </a:t>
            </a:r>
            <a:r>
              <a:rPr lang="en-US" i="1" dirty="0" smtClean="0"/>
              <a:t> tennis</a:t>
            </a:r>
            <a:r>
              <a:rPr lang="pl-PL" i="1" dirty="0" smtClean="0"/>
              <a:t>.</a:t>
            </a:r>
            <a:endParaRPr lang="pl-PL" dirty="0" smtClean="0"/>
          </a:p>
          <a:p>
            <a:pPr>
              <a:buNone/>
            </a:pPr>
            <a:r>
              <a:rPr lang="en-US" i="1" dirty="0" smtClean="0"/>
              <a:t>I play</a:t>
            </a:r>
            <a:r>
              <a:rPr lang="pl-PL" i="1" dirty="0" smtClean="0"/>
              <a:t> -</a:t>
            </a:r>
            <a:r>
              <a:rPr lang="en-US" i="1" dirty="0" smtClean="0"/>
              <a:t> tennis</a:t>
            </a:r>
            <a:r>
              <a:rPr lang="pl-PL" i="1" dirty="0" smtClean="0"/>
              <a:t>.</a:t>
            </a:r>
          </a:p>
          <a:p>
            <a:pPr>
              <a:buNone/>
            </a:pPr>
            <a:endParaRPr lang="pl-PL" dirty="0" smtClean="0"/>
          </a:p>
          <a:p>
            <a:r>
              <a:rPr lang="en-US" dirty="0" smtClean="0"/>
              <a:t>with languages</a:t>
            </a:r>
            <a:r>
              <a:rPr lang="pl-PL" dirty="0" smtClean="0"/>
              <a:t>:</a:t>
            </a:r>
          </a:p>
          <a:p>
            <a:pPr>
              <a:buNone/>
            </a:pPr>
            <a:r>
              <a:rPr lang="en-US" i="1" dirty="0" smtClean="0"/>
              <a:t>Jane speaks </a:t>
            </a:r>
            <a:r>
              <a:rPr lang="pl-PL" i="1" dirty="0" smtClean="0"/>
              <a:t>… </a:t>
            </a:r>
            <a:r>
              <a:rPr lang="en-US" i="1" dirty="0" smtClean="0"/>
              <a:t>Polish</a:t>
            </a:r>
            <a:r>
              <a:rPr lang="en-US" dirty="0" smtClean="0"/>
              <a:t>.</a:t>
            </a:r>
            <a:endParaRPr lang="pl-PL" dirty="0" smtClean="0"/>
          </a:p>
          <a:p>
            <a:pPr>
              <a:buNone/>
            </a:pPr>
            <a:r>
              <a:rPr lang="en-US" i="1" dirty="0" smtClean="0"/>
              <a:t>Jane speaks </a:t>
            </a:r>
            <a:r>
              <a:rPr lang="pl-PL" i="1" dirty="0" smtClean="0"/>
              <a:t> - </a:t>
            </a:r>
            <a:r>
              <a:rPr lang="en-US" i="1" dirty="0" smtClean="0"/>
              <a:t>Polish</a:t>
            </a:r>
            <a:r>
              <a:rPr lang="en-US" dirty="0" smtClean="0"/>
              <a:t>.</a:t>
            </a:r>
            <a:endParaRPr lang="pl-PL" dirty="0" smtClean="0"/>
          </a:p>
          <a:p>
            <a:pPr>
              <a:buNone/>
            </a:pPr>
            <a:endParaRPr lang="pl-PL" dirty="0" smtClean="0"/>
          </a:p>
          <a:p>
            <a:r>
              <a:rPr lang="en-US" dirty="0" smtClean="0"/>
              <a:t>with musical instruments: </a:t>
            </a:r>
            <a:endParaRPr lang="pl-PL" dirty="0" smtClean="0"/>
          </a:p>
          <a:p>
            <a:pPr>
              <a:buNone/>
            </a:pPr>
            <a:r>
              <a:rPr lang="pl-PL" i="1" dirty="0" smtClean="0"/>
              <a:t>He </a:t>
            </a:r>
            <a:r>
              <a:rPr lang="en-US" i="1" dirty="0" smtClean="0"/>
              <a:t>plays </a:t>
            </a:r>
            <a:r>
              <a:rPr lang="pl-PL" i="1" dirty="0" smtClean="0"/>
              <a:t>…</a:t>
            </a:r>
            <a:r>
              <a:rPr lang="en-US" i="1" dirty="0" smtClean="0"/>
              <a:t>violin.</a:t>
            </a:r>
            <a:endParaRPr lang="pl-PL" i="1" dirty="0" smtClean="0"/>
          </a:p>
          <a:p>
            <a:pPr>
              <a:buNone/>
            </a:pPr>
            <a:r>
              <a:rPr lang="pl-PL" i="1" dirty="0" smtClean="0"/>
              <a:t>He </a:t>
            </a:r>
            <a:r>
              <a:rPr lang="en-US" i="1" dirty="0" smtClean="0"/>
              <a:t>plays </a:t>
            </a:r>
            <a:r>
              <a:rPr lang="en-US" b="1" i="1" dirty="0" smtClean="0"/>
              <a:t>the</a:t>
            </a:r>
            <a:r>
              <a:rPr lang="en-US" i="1" dirty="0" smtClean="0"/>
              <a:t> violin.</a:t>
            </a:r>
            <a:endParaRPr lang="pl-PL" i="1" dirty="0" smtClean="0"/>
          </a:p>
          <a:p>
            <a:pPr>
              <a:buNone/>
            </a:pPr>
            <a:endParaRPr lang="pl-PL" i="1" dirty="0" smtClean="0"/>
          </a:p>
          <a:p>
            <a:r>
              <a:rPr lang="en-US" dirty="0" smtClean="0"/>
              <a:t>with exclamations</a:t>
            </a:r>
            <a:r>
              <a:rPr lang="pl-PL" dirty="0" smtClean="0"/>
              <a:t>:</a:t>
            </a:r>
          </a:p>
          <a:p>
            <a:pPr>
              <a:buNone/>
            </a:pPr>
            <a:r>
              <a:rPr lang="en-US" i="1" dirty="0" smtClean="0"/>
              <a:t>What </a:t>
            </a:r>
            <a:r>
              <a:rPr lang="pl-PL" i="1" dirty="0" smtClean="0"/>
              <a:t>…</a:t>
            </a:r>
            <a:r>
              <a:rPr lang="en-US" i="1" dirty="0" smtClean="0"/>
              <a:t> beautiful day</a:t>
            </a:r>
            <a:r>
              <a:rPr lang="en-US" dirty="0" smtClean="0"/>
              <a:t>!</a:t>
            </a:r>
            <a:endParaRPr lang="pl-PL" dirty="0" smtClean="0"/>
          </a:p>
          <a:p>
            <a:pPr>
              <a:buNone/>
            </a:pPr>
            <a:r>
              <a:rPr lang="en-US" i="1" dirty="0" smtClean="0"/>
              <a:t>What </a:t>
            </a:r>
            <a:r>
              <a:rPr lang="en-US" b="1" i="1" dirty="0" smtClean="0"/>
              <a:t>a </a:t>
            </a:r>
            <a:r>
              <a:rPr lang="en-US" i="1" dirty="0" smtClean="0"/>
              <a:t>beautiful day</a:t>
            </a:r>
            <a:r>
              <a:rPr lang="en-US" dirty="0" smtClean="0"/>
              <a:t>!</a:t>
            </a:r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15616" y="188640"/>
            <a:ext cx="7571184" cy="6192688"/>
          </a:xfrm>
        </p:spPr>
        <p:txBody>
          <a:bodyPr>
            <a:normAutofit fontScale="92500" lnSpcReduction="10000"/>
          </a:bodyPr>
          <a:lstStyle/>
          <a:p>
            <a:r>
              <a:rPr lang="pl-PL" dirty="0" err="1" smtClean="0"/>
              <a:t>with</a:t>
            </a:r>
            <a:r>
              <a:rPr lang="en-US" dirty="0" smtClean="0"/>
              <a:t> means of transport</a:t>
            </a:r>
            <a:r>
              <a:rPr lang="pl-PL" dirty="0" smtClean="0"/>
              <a:t>:</a:t>
            </a:r>
          </a:p>
          <a:p>
            <a:pPr>
              <a:buNone/>
            </a:pPr>
            <a:r>
              <a:rPr lang="en-US" i="1" dirty="0" smtClean="0"/>
              <a:t>I get to school by </a:t>
            </a:r>
            <a:r>
              <a:rPr lang="pl-PL" i="1" dirty="0" smtClean="0"/>
              <a:t>… </a:t>
            </a:r>
            <a:r>
              <a:rPr lang="en-US" i="1" dirty="0" smtClean="0"/>
              <a:t>train.</a:t>
            </a:r>
            <a:endParaRPr lang="pl-PL" i="1" dirty="0" smtClean="0"/>
          </a:p>
          <a:p>
            <a:pPr>
              <a:buNone/>
            </a:pPr>
            <a:r>
              <a:rPr lang="en-US" i="1" dirty="0" smtClean="0"/>
              <a:t>I get to school by </a:t>
            </a:r>
            <a:r>
              <a:rPr lang="pl-PL" i="1" dirty="0" smtClean="0"/>
              <a:t>- </a:t>
            </a:r>
            <a:r>
              <a:rPr lang="en-US" i="1" dirty="0" smtClean="0"/>
              <a:t>train.</a:t>
            </a:r>
            <a:endParaRPr lang="pl-PL" i="1" dirty="0" smtClean="0"/>
          </a:p>
          <a:p>
            <a:pPr>
              <a:buNone/>
            </a:pPr>
            <a:endParaRPr lang="pl-PL" i="1" dirty="0" smtClean="0"/>
          </a:p>
          <a:p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en-US" dirty="0" smtClean="0"/>
              <a:t>frequencies, speed</a:t>
            </a:r>
            <a:r>
              <a:rPr lang="pl-PL" dirty="0" smtClean="0"/>
              <a:t>:</a:t>
            </a:r>
          </a:p>
          <a:p>
            <a:pPr>
              <a:buNone/>
            </a:pPr>
            <a:r>
              <a:rPr lang="en-US" i="1" dirty="0" smtClean="0"/>
              <a:t>three times </a:t>
            </a:r>
            <a:r>
              <a:rPr lang="pl-PL" i="1" dirty="0" smtClean="0"/>
              <a:t>…</a:t>
            </a:r>
            <a:r>
              <a:rPr lang="en-US" i="1" dirty="0" smtClean="0"/>
              <a:t> day, 5 miles </a:t>
            </a:r>
            <a:r>
              <a:rPr lang="pl-PL" i="1" dirty="0" smtClean="0"/>
              <a:t>…</a:t>
            </a:r>
            <a:r>
              <a:rPr lang="en-US" i="1" dirty="0" smtClean="0"/>
              <a:t> hour</a:t>
            </a:r>
            <a:endParaRPr lang="pl-PL" dirty="0" smtClean="0"/>
          </a:p>
          <a:p>
            <a:pPr>
              <a:buNone/>
            </a:pPr>
            <a:r>
              <a:rPr lang="en-US" i="1" dirty="0" smtClean="0"/>
              <a:t>three times </a:t>
            </a:r>
            <a:r>
              <a:rPr lang="en-US" b="1" i="1" dirty="0" smtClean="0"/>
              <a:t>a </a:t>
            </a:r>
            <a:r>
              <a:rPr lang="en-US" i="1" dirty="0" smtClean="0"/>
              <a:t>day, 5 miles </a:t>
            </a:r>
            <a:r>
              <a:rPr lang="en-US" b="1" i="1" dirty="0" smtClean="0"/>
              <a:t>an </a:t>
            </a:r>
            <a:r>
              <a:rPr lang="en-US" i="1" dirty="0" smtClean="0"/>
              <a:t>hour</a:t>
            </a:r>
            <a:endParaRPr lang="pl-PL" dirty="0" smtClean="0"/>
          </a:p>
          <a:p>
            <a:pPr>
              <a:buNone/>
            </a:pPr>
            <a:endParaRPr lang="pl-PL" dirty="0" smtClean="0"/>
          </a:p>
          <a:p>
            <a:r>
              <a:rPr lang="en-US" dirty="0" smtClean="0"/>
              <a:t>when there is only one thing: </a:t>
            </a:r>
            <a:endParaRPr lang="pl-PL" dirty="0" smtClean="0"/>
          </a:p>
          <a:p>
            <a:pPr>
              <a:buNone/>
            </a:pPr>
            <a:r>
              <a:rPr lang="pl-PL" i="1" dirty="0" smtClean="0"/>
              <a:t>... </a:t>
            </a:r>
            <a:r>
              <a:rPr lang="en-US" i="1" dirty="0" smtClean="0"/>
              <a:t>moon, </a:t>
            </a:r>
            <a:r>
              <a:rPr lang="pl-PL" i="1" dirty="0" smtClean="0"/>
              <a:t>... </a:t>
            </a:r>
            <a:r>
              <a:rPr lang="en-US" i="1" dirty="0" smtClean="0"/>
              <a:t>earth, etc.</a:t>
            </a:r>
            <a:endParaRPr lang="pl-PL" i="1" dirty="0" smtClean="0"/>
          </a:p>
          <a:p>
            <a:pPr>
              <a:buNone/>
            </a:pPr>
            <a:r>
              <a:rPr lang="en-US" b="1" i="1" dirty="0" smtClean="0"/>
              <a:t>the</a:t>
            </a:r>
            <a:r>
              <a:rPr lang="en-US" i="1" dirty="0" smtClean="0"/>
              <a:t> moon, </a:t>
            </a:r>
            <a:r>
              <a:rPr lang="en-US" b="1" i="1" dirty="0" smtClean="0"/>
              <a:t>the</a:t>
            </a:r>
            <a:r>
              <a:rPr lang="en-US" i="1" dirty="0" smtClean="0"/>
              <a:t> earth, etc.</a:t>
            </a:r>
            <a:endParaRPr lang="pl-PL" i="1" dirty="0" smtClean="0"/>
          </a:p>
          <a:p>
            <a:pPr>
              <a:buNone/>
            </a:pPr>
            <a:endParaRPr lang="pl-PL" dirty="0" smtClean="0"/>
          </a:p>
          <a:p>
            <a:r>
              <a:rPr lang="en-US" dirty="0" smtClean="0"/>
              <a:t>centuries </a:t>
            </a:r>
            <a:endParaRPr lang="pl-PL" dirty="0" smtClean="0"/>
          </a:p>
          <a:p>
            <a:pPr>
              <a:buNone/>
            </a:pPr>
            <a:r>
              <a:rPr lang="pl-PL" i="1" dirty="0" smtClean="0"/>
              <a:t>… </a:t>
            </a:r>
            <a:r>
              <a:rPr lang="en-US" i="1" dirty="0" smtClean="0"/>
              <a:t>19th century</a:t>
            </a:r>
            <a:endParaRPr lang="pl-PL" i="1" dirty="0" smtClean="0"/>
          </a:p>
          <a:p>
            <a:pPr>
              <a:buNone/>
            </a:pPr>
            <a:r>
              <a:rPr lang="pl-PL" b="1" i="1" dirty="0" err="1" smtClean="0"/>
              <a:t>the</a:t>
            </a:r>
            <a:r>
              <a:rPr lang="pl-PL" i="1" dirty="0" smtClean="0"/>
              <a:t> </a:t>
            </a:r>
            <a:r>
              <a:rPr lang="en-US" i="1" dirty="0" smtClean="0"/>
              <a:t>19th century</a:t>
            </a:r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602627"/>
          </a:xfrm>
        </p:spPr>
        <p:txBody>
          <a:bodyPr/>
          <a:lstStyle/>
          <a:p>
            <a:r>
              <a:rPr lang="en-US" dirty="0" smtClean="0"/>
              <a:t>with national groups: </a:t>
            </a:r>
            <a:endParaRPr lang="pl-PL" dirty="0" smtClean="0"/>
          </a:p>
          <a:p>
            <a:pPr>
              <a:buNone/>
            </a:pPr>
            <a:r>
              <a:rPr lang="pl-PL" i="1" dirty="0" smtClean="0"/>
              <a:t>… </a:t>
            </a:r>
            <a:r>
              <a:rPr lang="en-US" i="1" dirty="0" smtClean="0"/>
              <a:t>British</a:t>
            </a:r>
            <a:endParaRPr lang="pl-PL" i="1" dirty="0" smtClean="0"/>
          </a:p>
          <a:p>
            <a:pPr>
              <a:buNone/>
            </a:pPr>
            <a:r>
              <a:rPr lang="en-US" i="1" dirty="0" smtClean="0"/>
              <a:t>the British</a:t>
            </a:r>
            <a:endParaRPr lang="pl-PL" i="1" dirty="0" smtClean="0"/>
          </a:p>
          <a:p>
            <a:pPr>
              <a:buNone/>
            </a:pPr>
            <a:endParaRPr lang="pl-PL" i="1" dirty="0" smtClean="0"/>
          </a:p>
          <a:p>
            <a:r>
              <a:rPr lang="pl-PL" dirty="0" err="1" smtClean="0"/>
              <a:t>with</a:t>
            </a:r>
            <a:r>
              <a:rPr lang="en-US" dirty="0" smtClean="0"/>
              <a:t> times, names of days, months </a:t>
            </a:r>
            <a:endParaRPr lang="pl-PL" dirty="0" smtClean="0"/>
          </a:p>
          <a:p>
            <a:pPr>
              <a:buNone/>
            </a:pPr>
            <a:r>
              <a:rPr lang="en-US" i="1" dirty="0" smtClean="0"/>
              <a:t>in </a:t>
            </a:r>
            <a:r>
              <a:rPr lang="pl-PL" i="1" dirty="0" smtClean="0"/>
              <a:t>… </a:t>
            </a:r>
            <a:r>
              <a:rPr lang="en-US" i="1" dirty="0" smtClean="0"/>
              <a:t>June, at </a:t>
            </a:r>
            <a:r>
              <a:rPr lang="pl-PL" i="1" dirty="0" smtClean="0"/>
              <a:t>…</a:t>
            </a:r>
            <a:r>
              <a:rPr lang="en-US" i="1" dirty="0" smtClean="0"/>
              <a:t>night, on </a:t>
            </a:r>
            <a:r>
              <a:rPr lang="pl-PL" i="1" dirty="0" smtClean="0"/>
              <a:t>… </a:t>
            </a:r>
            <a:r>
              <a:rPr lang="en-US" i="1" dirty="0" smtClean="0"/>
              <a:t>Monday</a:t>
            </a:r>
            <a:endParaRPr lang="pl-PL" i="1" dirty="0" smtClean="0"/>
          </a:p>
          <a:p>
            <a:pPr>
              <a:buNone/>
            </a:pPr>
            <a:r>
              <a:rPr lang="en-US" i="1" dirty="0" smtClean="0"/>
              <a:t>in </a:t>
            </a:r>
            <a:r>
              <a:rPr lang="pl-PL" i="1" dirty="0" smtClean="0"/>
              <a:t>- </a:t>
            </a:r>
            <a:r>
              <a:rPr lang="en-US" i="1" dirty="0" smtClean="0"/>
              <a:t>June, at </a:t>
            </a:r>
            <a:r>
              <a:rPr lang="pl-PL" i="1" dirty="0" smtClean="0"/>
              <a:t>- </a:t>
            </a:r>
            <a:r>
              <a:rPr lang="en-US" i="1" dirty="0" smtClean="0"/>
              <a:t>night, on </a:t>
            </a:r>
            <a:r>
              <a:rPr lang="pl-PL" i="1" dirty="0" smtClean="0"/>
              <a:t>- </a:t>
            </a:r>
            <a:r>
              <a:rPr lang="en-US" i="1" dirty="0" smtClean="0"/>
              <a:t>Monday</a:t>
            </a:r>
            <a:endParaRPr lang="pl-PL" dirty="0" smtClean="0"/>
          </a:p>
          <a:p>
            <a:pPr>
              <a:buNone/>
            </a:pPr>
            <a:endParaRPr lang="pl-PL" dirty="0" smtClean="0"/>
          </a:p>
          <a:p>
            <a:r>
              <a:rPr lang="en-US" dirty="0" smtClean="0"/>
              <a:t>with meals </a:t>
            </a:r>
            <a:endParaRPr lang="pl-PL" dirty="0" smtClean="0"/>
          </a:p>
          <a:p>
            <a:pPr>
              <a:buNone/>
            </a:pPr>
            <a:r>
              <a:rPr lang="pl-PL" i="1" dirty="0" smtClean="0"/>
              <a:t>I </a:t>
            </a:r>
            <a:r>
              <a:rPr lang="en-US" i="1" dirty="0" smtClean="0"/>
              <a:t>have fish for </a:t>
            </a:r>
            <a:r>
              <a:rPr lang="pl-PL" i="1" dirty="0" smtClean="0"/>
              <a:t>… </a:t>
            </a:r>
            <a:r>
              <a:rPr lang="en-US" i="1" dirty="0" smtClean="0"/>
              <a:t>dinner</a:t>
            </a:r>
            <a:r>
              <a:rPr lang="pl-PL" dirty="0" smtClean="0"/>
              <a:t>.</a:t>
            </a:r>
          </a:p>
          <a:p>
            <a:pPr>
              <a:buNone/>
            </a:pPr>
            <a:r>
              <a:rPr lang="pl-PL" i="1" dirty="0" smtClean="0"/>
              <a:t>I </a:t>
            </a:r>
            <a:r>
              <a:rPr lang="en-US" i="1" dirty="0" smtClean="0"/>
              <a:t>have fish for</a:t>
            </a:r>
            <a:r>
              <a:rPr lang="pl-PL" i="1" dirty="0" smtClean="0"/>
              <a:t> -</a:t>
            </a:r>
            <a:r>
              <a:rPr lang="en-US" i="1" dirty="0" smtClean="0"/>
              <a:t> dinner</a:t>
            </a:r>
            <a:r>
              <a:rPr lang="pl-PL" dirty="0" smtClean="0"/>
              <a:t>.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5746643"/>
          </a:xfrm>
        </p:spPr>
        <p:txBody>
          <a:bodyPr/>
          <a:lstStyle/>
          <a:p>
            <a:r>
              <a:rPr lang="pl-PL" b="1" dirty="0" smtClean="0"/>
              <a:t>w</a:t>
            </a:r>
            <a:r>
              <a:rPr lang="en-US" b="1" dirty="0" err="1" smtClean="0"/>
              <a:t>ith</a:t>
            </a:r>
            <a:r>
              <a:rPr lang="pl-PL" b="1" dirty="0" smtClean="0"/>
              <a:t> </a:t>
            </a:r>
            <a:r>
              <a:rPr lang="en-US" b="1" dirty="0" smtClean="0"/>
              <a:t>names of countries</a:t>
            </a:r>
            <a:r>
              <a:rPr lang="pl-PL" b="1" dirty="0" smtClean="0"/>
              <a:t>:</a:t>
            </a:r>
          </a:p>
          <a:p>
            <a:pPr>
              <a:buNone/>
            </a:pPr>
            <a:r>
              <a:rPr lang="pl-PL" i="1" dirty="0" smtClean="0"/>
              <a:t>… Poland, … </a:t>
            </a:r>
            <a:r>
              <a:rPr lang="pl-PL" i="1" dirty="0" err="1" smtClean="0"/>
              <a:t>England</a:t>
            </a:r>
            <a:r>
              <a:rPr lang="pl-PL" i="1" dirty="0" smtClean="0"/>
              <a:t>, … Russia</a:t>
            </a:r>
          </a:p>
          <a:p>
            <a:pPr>
              <a:buNone/>
            </a:pPr>
            <a:r>
              <a:rPr lang="pl-PL" i="1" dirty="0" smtClean="0"/>
              <a:t>- Poland, - </a:t>
            </a:r>
            <a:r>
              <a:rPr lang="pl-PL" i="1" dirty="0" err="1" smtClean="0"/>
              <a:t>England</a:t>
            </a:r>
            <a:r>
              <a:rPr lang="pl-PL" i="1" dirty="0" smtClean="0"/>
              <a:t>, - Russia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r>
              <a:rPr lang="en-US" b="1" dirty="0" smtClean="0"/>
              <a:t>BUT! </a:t>
            </a:r>
            <a:r>
              <a:rPr lang="en-US" b="1" i="1" dirty="0" smtClean="0"/>
              <a:t>the</a:t>
            </a:r>
            <a:r>
              <a:rPr lang="en-US" i="1" dirty="0" smtClean="0"/>
              <a:t> USA, </a:t>
            </a:r>
            <a:r>
              <a:rPr lang="en-US" b="1" i="1" dirty="0" smtClean="0"/>
              <a:t>the</a:t>
            </a:r>
            <a:r>
              <a:rPr lang="en-US" i="1" dirty="0" smtClean="0"/>
              <a:t> UK, </a:t>
            </a:r>
            <a:r>
              <a:rPr lang="en-US" b="1" i="1" dirty="0" smtClean="0"/>
              <a:t>the</a:t>
            </a:r>
            <a:r>
              <a:rPr lang="en-US" i="1" dirty="0" smtClean="0"/>
              <a:t> Netherlands, </a:t>
            </a:r>
            <a:r>
              <a:rPr lang="en-US" b="1" i="1" dirty="0" smtClean="0"/>
              <a:t>the</a:t>
            </a:r>
            <a:r>
              <a:rPr lang="en-US" i="1" dirty="0" smtClean="0"/>
              <a:t> Czech Republic</a:t>
            </a:r>
            <a:endParaRPr lang="pl-PL" dirty="0" smtClean="0"/>
          </a:p>
          <a:p>
            <a:endParaRPr lang="pl-PL" dirty="0" smtClean="0"/>
          </a:p>
          <a:p>
            <a:r>
              <a:rPr lang="en-US" b="1" dirty="0" smtClean="0"/>
              <a:t>with words:</a:t>
            </a:r>
            <a:endParaRPr lang="pl-PL" b="1" dirty="0" smtClean="0"/>
          </a:p>
          <a:p>
            <a:pPr>
              <a:buNone/>
            </a:pPr>
            <a:r>
              <a:rPr lang="pl-PL" i="1" dirty="0" smtClean="0"/>
              <a:t>… </a:t>
            </a:r>
            <a:r>
              <a:rPr lang="en-US" i="1" dirty="0" smtClean="0"/>
              <a:t>school, </a:t>
            </a:r>
            <a:r>
              <a:rPr lang="pl-PL" i="1" dirty="0" smtClean="0"/>
              <a:t>… </a:t>
            </a:r>
            <a:r>
              <a:rPr lang="en-US" i="1" dirty="0" smtClean="0"/>
              <a:t>home, </a:t>
            </a:r>
            <a:r>
              <a:rPr lang="pl-PL" i="1" dirty="0" smtClean="0"/>
              <a:t>… </a:t>
            </a:r>
            <a:r>
              <a:rPr lang="en-US" i="1" dirty="0" smtClean="0"/>
              <a:t>hospital, </a:t>
            </a:r>
            <a:r>
              <a:rPr lang="pl-PL" i="1" dirty="0" smtClean="0"/>
              <a:t>… </a:t>
            </a:r>
            <a:r>
              <a:rPr lang="en-US" i="1" dirty="0" smtClean="0"/>
              <a:t>church,</a:t>
            </a:r>
            <a:r>
              <a:rPr lang="pl-PL" i="1" dirty="0" smtClean="0"/>
              <a:t> …</a:t>
            </a:r>
            <a:r>
              <a:rPr lang="en-US" i="1" dirty="0" smtClean="0"/>
              <a:t>work </a:t>
            </a:r>
            <a:endParaRPr lang="pl-PL" i="1" dirty="0" smtClean="0"/>
          </a:p>
          <a:p>
            <a:pPr>
              <a:buNone/>
            </a:pPr>
            <a:r>
              <a:rPr lang="pl-PL" i="1" dirty="0" smtClean="0"/>
              <a:t>-</a:t>
            </a:r>
            <a:r>
              <a:rPr lang="en-US" i="1" dirty="0" smtClean="0"/>
              <a:t>school, </a:t>
            </a:r>
            <a:r>
              <a:rPr lang="pl-PL" i="1" dirty="0" smtClean="0"/>
              <a:t>- </a:t>
            </a:r>
            <a:r>
              <a:rPr lang="en-US" i="1" dirty="0" smtClean="0"/>
              <a:t>home, </a:t>
            </a:r>
            <a:r>
              <a:rPr lang="pl-PL" i="1" dirty="0" smtClean="0"/>
              <a:t>- </a:t>
            </a:r>
            <a:r>
              <a:rPr lang="en-US" i="1" dirty="0" smtClean="0"/>
              <a:t>hospital, </a:t>
            </a:r>
            <a:r>
              <a:rPr lang="pl-PL" i="1" dirty="0" smtClean="0"/>
              <a:t>- </a:t>
            </a:r>
            <a:r>
              <a:rPr lang="en-US" i="1" dirty="0" smtClean="0"/>
              <a:t>church, </a:t>
            </a:r>
            <a:r>
              <a:rPr lang="pl-PL" i="1" dirty="0" smtClean="0"/>
              <a:t>- </a:t>
            </a:r>
            <a:r>
              <a:rPr lang="en-US" i="1" dirty="0" smtClean="0"/>
              <a:t>work</a:t>
            </a:r>
            <a:endParaRPr lang="pl-PL" i="1" dirty="0" smtClean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r>
              <a:rPr lang="en-US" b="1" dirty="0" smtClean="0"/>
              <a:t>BUT! </a:t>
            </a:r>
            <a:r>
              <a:rPr lang="en-US" i="1" dirty="0" smtClean="0"/>
              <a:t>I went to a church to see a painting.</a:t>
            </a:r>
            <a:endParaRPr lang="pl-PL" i="1" dirty="0" smtClean="0"/>
          </a:p>
          <a:p>
            <a:pPr>
              <a:buNone/>
            </a:pPr>
            <a:endParaRPr lang="pl-PL" i="1" dirty="0" smtClean="0"/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619"/>
          </a:xfrm>
        </p:spPr>
        <p:txBody>
          <a:bodyPr/>
          <a:lstStyle/>
          <a:p>
            <a:r>
              <a:rPr lang="pl-PL" dirty="0" err="1" smtClean="0"/>
              <a:t>with</a:t>
            </a:r>
            <a:r>
              <a:rPr lang="en-US" dirty="0" smtClean="0"/>
              <a:t> continents</a:t>
            </a:r>
            <a:r>
              <a:rPr lang="pl-PL" dirty="0" smtClean="0"/>
              <a:t>:</a:t>
            </a:r>
            <a:r>
              <a:rPr lang="en-US" dirty="0" smtClean="0"/>
              <a:t> </a:t>
            </a:r>
            <a:endParaRPr lang="pl-PL" dirty="0" smtClean="0"/>
          </a:p>
          <a:p>
            <a:pPr>
              <a:buNone/>
            </a:pPr>
            <a:r>
              <a:rPr lang="pl-PL" i="1" dirty="0" smtClean="0"/>
              <a:t>… </a:t>
            </a:r>
            <a:r>
              <a:rPr lang="en-US" i="1" dirty="0" smtClean="0"/>
              <a:t>Asia, </a:t>
            </a:r>
            <a:r>
              <a:rPr lang="pl-PL" i="1" dirty="0" smtClean="0"/>
              <a:t>… </a:t>
            </a:r>
            <a:r>
              <a:rPr lang="en-US" i="1" dirty="0" smtClean="0"/>
              <a:t>Europe</a:t>
            </a:r>
            <a:endParaRPr lang="pl-PL" dirty="0" smtClean="0"/>
          </a:p>
          <a:p>
            <a:pPr>
              <a:buNone/>
            </a:pPr>
            <a:r>
              <a:rPr lang="pl-PL" i="1" dirty="0" smtClean="0"/>
              <a:t>- </a:t>
            </a:r>
            <a:r>
              <a:rPr lang="en-US" i="1" dirty="0" smtClean="0"/>
              <a:t>Asia, </a:t>
            </a:r>
            <a:r>
              <a:rPr lang="pl-PL" i="1" dirty="0" smtClean="0"/>
              <a:t>- </a:t>
            </a:r>
            <a:r>
              <a:rPr lang="en-US" i="1" dirty="0" smtClean="0"/>
              <a:t>Europe</a:t>
            </a:r>
            <a:endParaRPr lang="pl-PL" dirty="0" smtClean="0"/>
          </a:p>
          <a:p>
            <a:pPr>
              <a:buNone/>
            </a:pPr>
            <a:endParaRPr lang="pl-PL" dirty="0" smtClean="0"/>
          </a:p>
          <a:p>
            <a:r>
              <a:rPr lang="pl-PL" dirty="0" err="1" smtClean="0"/>
              <a:t>with</a:t>
            </a:r>
            <a:r>
              <a:rPr lang="en-US" dirty="0" smtClean="0"/>
              <a:t> cities</a:t>
            </a:r>
            <a:r>
              <a:rPr lang="pl-PL" dirty="0" smtClean="0"/>
              <a:t>:</a:t>
            </a:r>
          </a:p>
          <a:p>
            <a:pPr>
              <a:buNone/>
            </a:pPr>
            <a:r>
              <a:rPr lang="pl-PL" i="1" dirty="0" smtClean="0"/>
              <a:t>… Bydgoszcz, … London </a:t>
            </a:r>
          </a:p>
          <a:p>
            <a:pPr>
              <a:buNone/>
            </a:pPr>
            <a:r>
              <a:rPr lang="pl-PL" i="1" dirty="0" smtClean="0"/>
              <a:t>- Bydgoszcz, - London </a:t>
            </a:r>
          </a:p>
          <a:p>
            <a:pPr>
              <a:buNone/>
            </a:pPr>
            <a:endParaRPr lang="pl-PL" dirty="0" smtClean="0"/>
          </a:p>
          <a:p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en-US" dirty="0" smtClean="0"/>
              <a:t>streets</a:t>
            </a:r>
            <a:r>
              <a:rPr lang="pl-PL" dirty="0" smtClean="0"/>
              <a:t>:</a:t>
            </a:r>
          </a:p>
          <a:p>
            <a:pPr>
              <a:buNone/>
            </a:pPr>
            <a:r>
              <a:rPr lang="pl-PL" i="1" dirty="0" smtClean="0"/>
              <a:t>… Dworcowa Street, … </a:t>
            </a:r>
            <a:r>
              <a:rPr lang="pl-PL" i="1" dirty="0" err="1" smtClean="0"/>
              <a:t>Queen</a:t>
            </a:r>
            <a:r>
              <a:rPr lang="pl-PL" i="1" dirty="0" smtClean="0"/>
              <a:t> </a:t>
            </a:r>
            <a:r>
              <a:rPr lang="pl-PL" i="1" dirty="0" err="1" smtClean="0"/>
              <a:t>Mary’s</a:t>
            </a:r>
            <a:r>
              <a:rPr lang="pl-PL" i="1" dirty="0" smtClean="0"/>
              <a:t> Street </a:t>
            </a:r>
          </a:p>
          <a:p>
            <a:pPr>
              <a:buNone/>
            </a:pPr>
            <a:r>
              <a:rPr lang="pl-PL" i="1" dirty="0" smtClean="0"/>
              <a:t>- Dworcowa Street, - </a:t>
            </a:r>
            <a:r>
              <a:rPr lang="pl-PL" i="1" dirty="0" err="1" smtClean="0"/>
              <a:t>Queen</a:t>
            </a:r>
            <a:r>
              <a:rPr lang="pl-PL" i="1" dirty="0" smtClean="0"/>
              <a:t> </a:t>
            </a:r>
            <a:r>
              <a:rPr lang="pl-PL" i="1" dirty="0" err="1" smtClean="0"/>
              <a:t>Mary’s</a:t>
            </a:r>
            <a:r>
              <a:rPr lang="pl-PL" i="1" dirty="0" smtClean="0"/>
              <a:t> Street </a:t>
            </a:r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80</TotalTime>
  <Words>381</Words>
  <Application>Microsoft Office PowerPoint</Application>
  <PresentationFormat>Pokaz na ekranie (4:3)</PresentationFormat>
  <Paragraphs>125</Paragraphs>
  <Slides>11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2" baseType="lpstr">
      <vt:lpstr>Hol</vt:lpstr>
      <vt:lpstr>ARTICLES</vt:lpstr>
      <vt:lpstr>When do we use articles?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Hania</dc:creator>
  <cp:lastModifiedBy>Hania</cp:lastModifiedBy>
  <cp:revision>9</cp:revision>
  <dcterms:created xsi:type="dcterms:W3CDTF">2019-04-01T11:53:19Z</dcterms:created>
  <dcterms:modified xsi:type="dcterms:W3CDTF">2019-04-12T09:35:28Z</dcterms:modified>
</cp:coreProperties>
</file>